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71" r:id="rId2"/>
    <p:sldMasterId id="2147483683" r:id="rId3"/>
    <p:sldMasterId id="2147483695" r:id="rId4"/>
    <p:sldMasterId id="2147483707" r:id="rId5"/>
  </p:sldMasterIdLst>
  <p:notesMasterIdLst>
    <p:notesMasterId r:id="rId171"/>
  </p:notesMasterIdLst>
  <p:sldIdLst>
    <p:sldId id="257" r:id="rId6"/>
    <p:sldId id="258" r:id="rId7"/>
    <p:sldId id="259" r:id="rId8"/>
    <p:sldId id="260" r:id="rId9"/>
    <p:sldId id="261" r:id="rId10"/>
    <p:sldId id="262" r:id="rId11"/>
    <p:sldId id="263" r:id="rId12"/>
    <p:sldId id="265" r:id="rId13"/>
    <p:sldId id="266" r:id="rId14"/>
    <p:sldId id="267" r:id="rId15"/>
    <p:sldId id="270" r:id="rId16"/>
    <p:sldId id="280" r:id="rId17"/>
    <p:sldId id="283" r:id="rId18"/>
    <p:sldId id="286" r:id="rId19"/>
    <p:sldId id="289" r:id="rId20"/>
    <p:sldId id="292" r:id="rId21"/>
    <p:sldId id="295" r:id="rId22"/>
    <p:sldId id="298" r:id="rId23"/>
    <p:sldId id="301" r:id="rId24"/>
    <p:sldId id="304" r:id="rId25"/>
    <p:sldId id="307" r:id="rId26"/>
    <p:sldId id="310" r:id="rId27"/>
    <p:sldId id="313" r:id="rId28"/>
    <p:sldId id="316" r:id="rId29"/>
    <p:sldId id="319" r:id="rId30"/>
    <p:sldId id="322" r:id="rId31"/>
    <p:sldId id="325" r:id="rId32"/>
    <p:sldId id="328" r:id="rId33"/>
    <p:sldId id="331" r:id="rId34"/>
    <p:sldId id="334" r:id="rId35"/>
    <p:sldId id="337" r:id="rId36"/>
    <p:sldId id="340" r:id="rId37"/>
    <p:sldId id="343" r:id="rId38"/>
    <p:sldId id="346" r:id="rId39"/>
    <p:sldId id="349" r:id="rId40"/>
    <p:sldId id="352" r:id="rId41"/>
    <p:sldId id="355" r:id="rId42"/>
    <p:sldId id="358" r:id="rId43"/>
    <p:sldId id="361" r:id="rId44"/>
    <p:sldId id="364" r:id="rId45"/>
    <p:sldId id="367" r:id="rId46"/>
    <p:sldId id="370" r:id="rId47"/>
    <p:sldId id="373" r:id="rId48"/>
    <p:sldId id="376" r:id="rId49"/>
    <p:sldId id="379" r:id="rId50"/>
    <p:sldId id="382" r:id="rId51"/>
    <p:sldId id="385" r:id="rId52"/>
    <p:sldId id="388" r:id="rId53"/>
    <p:sldId id="391" r:id="rId54"/>
    <p:sldId id="394" r:id="rId55"/>
    <p:sldId id="397" r:id="rId56"/>
    <p:sldId id="400" r:id="rId57"/>
    <p:sldId id="403" r:id="rId58"/>
    <p:sldId id="406" r:id="rId59"/>
    <p:sldId id="409" r:id="rId60"/>
    <p:sldId id="410" r:id="rId61"/>
    <p:sldId id="411" r:id="rId62"/>
    <p:sldId id="412" r:id="rId63"/>
    <p:sldId id="413" r:id="rId64"/>
    <p:sldId id="414" r:id="rId65"/>
    <p:sldId id="415" r:id="rId66"/>
    <p:sldId id="416" r:id="rId67"/>
    <p:sldId id="417" r:id="rId68"/>
    <p:sldId id="418" r:id="rId69"/>
    <p:sldId id="419" r:id="rId70"/>
    <p:sldId id="269" r:id="rId71"/>
    <p:sldId id="420" r:id="rId72"/>
    <p:sldId id="421" r:id="rId73"/>
    <p:sldId id="422" r:id="rId74"/>
    <p:sldId id="423" r:id="rId75"/>
    <p:sldId id="424" r:id="rId76"/>
    <p:sldId id="425" r:id="rId77"/>
    <p:sldId id="426" r:id="rId78"/>
    <p:sldId id="427" r:id="rId79"/>
    <p:sldId id="428" r:id="rId80"/>
    <p:sldId id="429" r:id="rId81"/>
    <p:sldId id="430" r:id="rId82"/>
    <p:sldId id="431" r:id="rId83"/>
    <p:sldId id="432" r:id="rId84"/>
    <p:sldId id="433" r:id="rId85"/>
    <p:sldId id="434" r:id="rId86"/>
    <p:sldId id="435" r:id="rId87"/>
    <p:sldId id="436" r:id="rId88"/>
    <p:sldId id="437" r:id="rId89"/>
    <p:sldId id="438" r:id="rId90"/>
    <p:sldId id="439" r:id="rId91"/>
    <p:sldId id="440" r:id="rId92"/>
    <p:sldId id="441" r:id="rId93"/>
    <p:sldId id="442" r:id="rId94"/>
    <p:sldId id="443" r:id="rId95"/>
    <p:sldId id="444" r:id="rId96"/>
    <p:sldId id="445" r:id="rId97"/>
    <p:sldId id="446" r:id="rId98"/>
    <p:sldId id="447" r:id="rId99"/>
    <p:sldId id="448" r:id="rId100"/>
    <p:sldId id="449" r:id="rId101"/>
    <p:sldId id="450" r:id="rId102"/>
    <p:sldId id="451" r:id="rId103"/>
    <p:sldId id="452" r:id="rId104"/>
    <p:sldId id="453" r:id="rId105"/>
    <p:sldId id="454" r:id="rId106"/>
    <p:sldId id="455" r:id="rId107"/>
    <p:sldId id="456" r:id="rId108"/>
    <p:sldId id="457" r:id="rId109"/>
    <p:sldId id="458" r:id="rId110"/>
    <p:sldId id="459" r:id="rId111"/>
    <p:sldId id="460" r:id="rId112"/>
    <p:sldId id="461" r:id="rId113"/>
    <p:sldId id="462" r:id="rId114"/>
    <p:sldId id="463" r:id="rId115"/>
    <p:sldId id="464" r:id="rId116"/>
    <p:sldId id="465" r:id="rId117"/>
    <p:sldId id="466" r:id="rId118"/>
    <p:sldId id="467" r:id="rId119"/>
    <p:sldId id="468" r:id="rId120"/>
    <p:sldId id="469" r:id="rId121"/>
    <p:sldId id="470" r:id="rId122"/>
    <p:sldId id="471" r:id="rId123"/>
    <p:sldId id="472" r:id="rId124"/>
    <p:sldId id="473" r:id="rId125"/>
    <p:sldId id="474" r:id="rId126"/>
    <p:sldId id="475" r:id="rId127"/>
    <p:sldId id="476" r:id="rId128"/>
    <p:sldId id="477" r:id="rId129"/>
    <p:sldId id="478" r:id="rId130"/>
    <p:sldId id="479" r:id="rId131"/>
    <p:sldId id="480" r:id="rId132"/>
    <p:sldId id="481" r:id="rId133"/>
    <p:sldId id="482" r:id="rId134"/>
    <p:sldId id="483" r:id="rId135"/>
    <p:sldId id="484" r:id="rId136"/>
    <p:sldId id="485" r:id="rId137"/>
    <p:sldId id="486" r:id="rId138"/>
    <p:sldId id="487" r:id="rId139"/>
    <p:sldId id="488" r:id="rId140"/>
    <p:sldId id="489" r:id="rId141"/>
    <p:sldId id="490" r:id="rId142"/>
    <p:sldId id="491" r:id="rId143"/>
    <p:sldId id="492" r:id="rId144"/>
    <p:sldId id="493" r:id="rId145"/>
    <p:sldId id="494" r:id="rId146"/>
    <p:sldId id="495" r:id="rId147"/>
    <p:sldId id="496" r:id="rId148"/>
    <p:sldId id="497" r:id="rId149"/>
    <p:sldId id="498" r:id="rId150"/>
    <p:sldId id="499" r:id="rId151"/>
    <p:sldId id="500" r:id="rId152"/>
    <p:sldId id="501" r:id="rId153"/>
    <p:sldId id="502" r:id="rId154"/>
    <p:sldId id="503" r:id="rId155"/>
    <p:sldId id="504" r:id="rId156"/>
    <p:sldId id="505" r:id="rId157"/>
    <p:sldId id="506" r:id="rId158"/>
    <p:sldId id="507" r:id="rId159"/>
    <p:sldId id="508" r:id="rId160"/>
    <p:sldId id="509" r:id="rId161"/>
    <p:sldId id="510" r:id="rId162"/>
    <p:sldId id="511" r:id="rId163"/>
    <p:sldId id="512" r:id="rId164"/>
    <p:sldId id="513" r:id="rId165"/>
    <p:sldId id="514" r:id="rId166"/>
    <p:sldId id="515" r:id="rId167"/>
    <p:sldId id="516" r:id="rId168"/>
    <p:sldId id="517" r:id="rId169"/>
    <p:sldId id="518" r:id="rId170"/>
  </p:sldIdLst>
  <p:sldSz cx="9144000" cy="6858000" type="screen4x3"/>
  <p:notesSz cx="6858000" cy="9144000"/>
  <p:custDataLst>
    <p:tags r:id="rId172"/>
  </p:custDataLst>
  <p:defaultTextStyle>
    <a:defPPr>
      <a:defRPr lang="lus"/>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975" autoAdjust="0"/>
    <p:restoredTop sz="94660"/>
  </p:normalViewPr>
  <p:slideViewPr>
    <p:cSldViewPr>
      <p:cViewPr varScale="1">
        <p:scale>
          <a:sx n="51" d="100"/>
          <a:sy n="51" d="100"/>
        </p:scale>
        <p:origin x="629" y="38"/>
      </p:cViewPr>
      <p:guideLst>
        <p:guide orient="horz" pos="2160"/>
        <p:guide pos="2880"/>
      </p:guideLst>
    </p:cSldViewPr>
  </p:slideViewPr>
  <p:notesTextViewPr>
    <p:cViewPr>
      <p:scale>
        <a:sx n="1" d="1"/>
        <a:sy n="1" d="1"/>
      </p:scale>
      <p:origin x="0" y="0"/>
    </p:cViewPr>
  </p:notesTextViewPr>
  <p:notesViewPr>
    <p:cSldViewPr>
      <p:cViewPr>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117" Type="http://schemas.openxmlformats.org/officeDocument/2006/relationships/slide" Target="slides/slide112.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slide" Target="slides/slide79.xml"/><Relationship Id="rId89" Type="http://schemas.openxmlformats.org/officeDocument/2006/relationships/slide" Target="slides/slide84.xml"/><Relationship Id="rId112" Type="http://schemas.openxmlformats.org/officeDocument/2006/relationships/slide" Target="slides/slide107.xml"/><Relationship Id="rId133" Type="http://schemas.openxmlformats.org/officeDocument/2006/relationships/slide" Target="slides/slide128.xml"/><Relationship Id="rId138" Type="http://schemas.openxmlformats.org/officeDocument/2006/relationships/slide" Target="slides/slide133.xml"/><Relationship Id="rId154" Type="http://schemas.openxmlformats.org/officeDocument/2006/relationships/slide" Target="slides/slide149.xml"/><Relationship Id="rId159" Type="http://schemas.openxmlformats.org/officeDocument/2006/relationships/slide" Target="slides/slide154.xml"/><Relationship Id="rId175" Type="http://schemas.openxmlformats.org/officeDocument/2006/relationships/theme" Target="theme/theme1.xml"/><Relationship Id="rId170" Type="http://schemas.openxmlformats.org/officeDocument/2006/relationships/slide" Target="slides/slide165.xml"/><Relationship Id="rId16" Type="http://schemas.openxmlformats.org/officeDocument/2006/relationships/slide" Target="slides/slide11.xml"/><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102" Type="http://schemas.openxmlformats.org/officeDocument/2006/relationships/slide" Target="slides/slide97.xml"/><Relationship Id="rId123" Type="http://schemas.openxmlformats.org/officeDocument/2006/relationships/slide" Target="slides/slide118.xml"/><Relationship Id="rId128" Type="http://schemas.openxmlformats.org/officeDocument/2006/relationships/slide" Target="slides/slide123.xml"/><Relationship Id="rId144" Type="http://schemas.openxmlformats.org/officeDocument/2006/relationships/slide" Target="slides/slide139.xml"/><Relationship Id="rId149" Type="http://schemas.openxmlformats.org/officeDocument/2006/relationships/slide" Target="slides/slide144.xml"/><Relationship Id="rId5" Type="http://schemas.openxmlformats.org/officeDocument/2006/relationships/slideMaster" Target="slideMasters/slideMaster5.xml"/><Relationship Id="rId90" Type="http://schemas.openxmlformats.org/officeDocument/2006/relationships/slide" Target="slides/slide85.xml"/><Relationship Id="rId95" Type="http://schemas.openxmlformats.org/officeDocument/2006/relationships/slide" Target="slides/slide90.xml"/><Relationship Id="rId160" Type="http://schemas.openxmlformats.org/officeDocument/2006/relationships/slide" Target="slides/slide155.xml"/><Relationship Id="rId165" Type="http://schemas.openxmlformats.org/officeDocument/2006/relationships/slide" Target="slides/slide160.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113" Type="http://schemas.openxmlformats.org/officeDocument/2006/relationships/slide" Target="slides/slide108.xml"/><Relationship Id="rId118" Type="http://schemas.openxmlformats.org/officeDocument/2006/relationships/slide" Target="slides/slide113.xml"/><Relationship Id="rId134" Type="http://schemas.openxmlformats.org/officeDocument/2006/relationships/slide" Target="slides/slide129.xml"/><Relationship Id="rId139" Type="http://schemas.openxmlformats.org/officeDocument/2006/relationships/slide" Target="slides/slide134.xml"/><Relationship Id="rId80" Type="http://schemas.openxmlformats.org/officeDocument/2006/relationships/slide" Target="slides/slide75.xml"/><Relationship Id="rId85" Type="http://schemas.openxmlformats.org/officeDocument/2006/relationships/slide" Target="slides/slide80.xml"/><Relationship Id="rId150" Type="http://schemas.openxmlformats.org/officeDocument/2006/relationships/slide" Target="slides/slide145.xml"/><Relationship Id="rId155" Type="http://schemas.openxmlformats.org/officeDocument/2006/relationships/slide" Target="slides/slide150.xml"/><Relationship Id="rId171" Type="http://schemas.openxmlformats.org/officeDocument/2006/relationships/notesMaster" Target="notesMasters/notesMaster1.xml"/><Relationship Id="rId176" Type="http://schemas.openxmlformats.org/officeDocument/2006/relationships/tableStyles" Target="tableStyles.xml"/><Relationship Id="rId12" Type="http://schemas.openxmlformats.org/officeDocument/2006/relationships/slide" Target="slides/slide7.xml"/><Relationship Id="rId17" Type="http://schemas.openxmlformats.org/officeDocument/2006/relationships/slide" Target="slides/slide12.xml"/><Relationship Id="rId33" Type="http://schemas.openxmlformats.org/officeDocument/2006/relationships/slide" Target="slides/slide28.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08" Type="http://schemas.openxmlformats.org/officeDocument/2006/relationships/slide" Target="slides/slide103.xml"/><Relationship Id="rId124" Type="http://schemas.openxmlformats.org/officeDocument/2006/relationships/slide" Target="slides/slide119.xml"/><Relationship Id="rId129" Type="http://schemas.openxmlformats.org/officeDocument/2006/relationships/slide" Target="slides/slide124.xml"/><Relationship Id="rId54" Type="http://schemas.openxmlformats.org/officeDocument/2006/relationships/slide" Target="slides/slide49.xml"/><Relationship Id="rId70" Type="http://schemas.openxmlformats.org/officeDocument/2006/relationships/slide" Target="slides/slide65.xml"/><Relationship Id="rId75" Type="http://schemas.openxmlformats.org/officeDocument/2006/relationships/slide" Target="slides/slide70.xml"/><Relationship Id="rId91" Type="http://schemas.openxmlformats.org/officeDocument/2006/relationships/slide" Target="slides/slide86.xml"/><Relationship Id="rId96" Type="http://schemas.openxmlformats.org/officeDocument/2006/relationships/slide" Target="slides/slide91.xml"/><Relationship Id="rId140" Type="http://schemas.openxmlformats.org/officeDocument/2006/relationships/slide" Target="slides/slide135.xml"/><Relationship Id="rId145" Type="http://schemas.openxmlformats.org/officeDocument/2006/relationships/slide" Target="slides/slide140.xml"/><Relationship Id="rId161" Type="http://schemas.openxmlformats.org/officeDocument/2006/relationships/slide" Target="slides/slide156.xml"/><Relationship Id="rId166" Type="http://schemas.openxmlformats.org/officeDocument/2006/relationships/slide" Target="slides/slide161.xml"/><Relationship Id="rId1" Type="http://schemas.openxmlformats.org/officeDocument/2006/relationships/slideMaster" Target="slideMasters/slideMaster1.xml"/><Relationship Id="rId6" Type="http://schemas.openxmlformats.org/officeDocument/2006/relationships/slide" Target="slides/slide1.xml"/><Relationship Id="rId23" Type="http://schemas.openxmlformats.org/officeDocument/2006/relationships/slide" Target="slides/slide18.xml"/><Relationship Id="rId28" Type="http://schemas.openxmlformats.org/officeDocument/2006/relationships/slide" Target="slides/slide23.xml"/><Relationship Id="rId49" Type="http://schemas.openxmlformats.org/officeDocument/2006/relationships/slide" Target="slides/slide44.xml"/><Relationship Id="rId114" Type="http://schemas.openxmlformats.org/officeDocument/2006/relationships/slide" Target="slides/slide109.xml"/><Relationship Id="rId119" Type="http://schemas.openxmlformats.org/officeDocument/2006/relationships/slide" Target="slides/slide114.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slide" Target="slides/slide81.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122" Type="http://schemas.openxmlformats.org/officeDocument/2006/relationships/slide" Target="slides/slide117.xml"/><Relationship Id="rId130" Type="http://schemas.openxmlformats.org/officeDocument/2006/relationships/slide" Target="slides/slide125.xml"/><Relationship Id="rId135" Type="http://schemas.openxmlformats.org/officeDocument/2006/relationships/slide" Target="slides/slide130.xml"/><Relationship Id="rId143" Type="http://schemas.openxmlformats.org/officeDocument/2006/relationships/slide" Target="slides/slide138.xml"/><Relationship Id="rId148" Type="http://schemas.openxmlformats.org/officeDocument/2006/relationships/slide" Target="slides/slide143.xml"/><Relationship Id="rId151" Type="http://schemas.openxmlformats.org/officeDocument/2006/relationships/slide" Target="slides/slide146.xml"/><Relationship Id="rId156" Type="http://schemas.openxmlformats.org/officeDocument/2006/relationships/slide" Target="slides/slide151.xml"/><Relationship Id="rId164" Type="http://schemas.openxmlformats.org/officeDocument/2006/relationships/slide" Target="slides/slide159.xml"/><Relationship Id="rId169" Type="http://schemas.openxmlformats.org/officeDocument/2006/relationships/slide" Target="slides/slide164.xml"/><Relationship Id="rId4" Type="http://schemas.openxmlformats.org/officeDocument/2006/relationships/slideMaster" Target="slideMasters/slideMaster4.xml"/><Relationship Id="rId9" Type="http://schemas.openxmlformats.org/officeDocument/2006/relationships/slide" Target="slides/slide4.xml"/><Relationship Id="rId172" Type="http://schemas.openxmlformats.org/officeDocument/2006/relationships/tags" Target="tags/tag1.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slide" Target="slides/slide10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120" Type="http://schemas.openxmlformats.org/officeDocument/2006/relationships/slide" Target="slides/slide115.xml"/><Relationship Id="rId125" Type="http://schemas.openxmlformats.org/officeDocument/2006/relationships/slide" Target="slides/slide120.xml"/><Relationship Id="rId141" Type="http://schemas.openxmlformats.org/officeDocument/2006/relationships/slide" Target="slides/slide136.xml"/><Relationship Id="rId146" Type="http://schemas.openxmlformats.org/officeDocument/2006/relationships/slide" Target="slides/slide141.xml"/><Relationship Id="rId167" Type="http://schemas.openxmlformats.org/officeDocument/2006/relationships/slide" Target="slides/slide162.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162" Type="http://schemas.openxmlformats.org/officeDocument/2006/relationships/slide" Target="slides/slide157.xml"/><Relationship Id="rId2" Type="http://schemas.openxmlformats.org/officeDocument/2006/relationships/slideMaster" Target="slideMasters/slideMaster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15" Type="http://schemas.openxmlformats.org/officeDocument/2006/relationships/slide" Target="slides/slide110.xml"/><Relationship Id="rId131" Type="http://schemas.openxmlformats.org/officeDocument/2006/relationships/slide" Target="slides/slide126.xml"/><Relationship Id="rId136" Type="http://schemas.openxmlformats.org/officeDocument/2006/relationships/slide" Target="slides/slide131.xml"/><Relationship Id="rId157" Type="http://schemas.openxmlformats.org/officeDocument/2006/relationships/slide" Target="slides/slide152.xml"/><Relationship Id="rId61" Type="http://schemas.openxmlformats.org/officeDocument/2006/relationships/slide" Target="slides/slide56.xml"/><Relationship Id="rId82" Type="http://schemas.openxmlformats.org/officeDocument/2006/relationships/slide" Target="slides/slide77.xml"/><Relationship Id="rId152" Type="http://schemas.openxmlformats.org/officeDocument/2006/relationships/slide" Target="slides/slide147.xml"/><Relationship Id="rId173" Type="http://schemas.openxmlformats.org/officeDocument/2006/relationships/presProps" Target="presProps.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126" Type="http://schemas.openxmlformats.org/officeDocument/2006/relationships/slide" Target="slides/slide121.xml"/><Relationship Id="rId147" Type="http://schemas.openxmlformats.org/officeDocument/2006/relationships/slide" Target="slides/slide142.xml"/><Relationship Id="rId168" Type="http://schemas.openxmlformats.org/officeDocument/2006/relationships/slide" Target="slides/slide163.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121" Type="http://schemas.openxmlformats.org/officeDocument/2006/relationships/slide" Target="slides/slide116.xml"/><Relationship Id="rId142" Type="http://schemas.openxmlformats.org/officeDocument/2006/relationships/slide" Target="slides/slide137.xml"/><Relationship Id="rId163" Type="http://schemas.openxmlformats.org/officeDocument/2006/relationships/slide" Target="slides/slide158.xml"/><Relationship Id="rId3" Type="http://schemas.openxmlformats.org/officeDocument/2006/relationships/slideMaster" Target="slideMasters/slideMaster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116" Type="http://schemas.openxmlformats.org/officeDocument/2006/relationships/slide" Target="slides/slide111.xml"/><Relationship Id="rId137" Type="http://schemas.openxmlformats.org/officeDocument/2006/relationships/slide" Target="slides/slide132.xml"/><Relationship Id="rId158" Type="http://schemas.openxmlformats.org/officeDocument/2006/relationships/slide" Target="slides/slide153.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88" Type="http://schemas.openxmlformats.org/officeDocument/2006/relationships/slide" Target="slides/slide83.xml"/><Relationship Id="rId111" Type="http://schemas.openxmlformats.org/officeDocument/2006/relationships/slide" Target="slides/slide106.xml"/><Relationship Id="rId132" Type="http://schemas.openxmlformats.org/officeDocument/2006/relationships/slide" Target="slides/slide127.xml"/><Relationship Id="rId153" Type="http://schemas.openxmlformats.org/officeDocument/2006/relationships/slide" Target="slides/slide148.xml"/><Relationship Id="rId174" Type="http://schemas.openxmlformats.org/officeDocument/2006/relationships/viewProps" Target="viewProps.xml"/><Relationship Id="rId15" Type="http://schemas.openxmlformats.org/officeDocument/2006/relationships/slide" Target="slides/slide10.xml"/><Relationship Id="rId36" Type="http://schemas.openxmlformats.org/officeDocument/2006/relationships/slide" Target="slides/slide31.xml"/><Relationship Id="rId57" Type="http://schemas.openxmlformats.org/officeDocument/2006/relationships/slide" Target="slides/slide52.xml"/><Relationship Id="rId106" Type="http://schemas.openxmlformats.org/officeDocument/2006/relationships/slide" Target="slides/slide101.xml"/><Relationship Id="rId127" Type="http://schemas.openxmlformats.org/officeDocument/2006/relationships/slide" Target="slides/slide12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3D0D1BF-4234-4438-8204-ECA1B188982B}" type="datetimeFigureOut">
              <a:rPr lang="ko-KR" altLang="en-US" smtClean="0"/>
              <a:t>2023-09-25</a:t>
            </a:fld>
            <a:endParaRPr lang="ko-KR" altLang="en-US"/>
          </a:p>
        </p:txBody>
      </p:sp>
      <p:sp>
        <p:nvSpPr>
          <p:cNvPr id="4" name="슬라이드 이미지 개체 틀 3"/>
          <p:cNvSpPr>
            <a:spLocks noGrp="1" noRot="1" noChangeAspect="1"/>
          </p:cNvSpPr>
          <p:nvPr>
            <p:ph type="sldImg" idx="2"/>
          </p:nvPr>
        </p:nvSpPr>
        <p:spPr>
          <a:xfrm>
            <a:off x="1371600" y="1143000"/>
            <a:ext cx="4114800" cy="3086100"/>
          </a:xfrm>
          <a:prstGeom prst="rect">
            <a:avLst/>
          </a:prstGeom>
          <a:noFill/>
          <a:ln w="12700">
            <a:solidFill>
              <a:prstClr val="black"/>
            </a:solidFill>
          </a:ln>
        </p:spPr>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91EDB54-BF67-40DA-AB6C-EB6B49F53C3B}" type="slidenum">
              <a:rPr lang="ko-KR" altLang="en-US" smtClean="0"/>
              <a:t>‹#›</a:t>
            </a:fld>
            <a:endParaRPr lang="ko-KR" altLang="en-US"/>
          </a:p>
        </p:txBody>
      </p:sp>
    </p:spTree>
    <p:extLst>
      <p:ext uri="{BB962C8B-B14F-4D97-AF65-F5344CB8AC3E}">
        <p14:creationId xmlns:p14="http://schemas.microsoft.com/office/powerpoint/2010/main" val="2762001284"/>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591EDB54-BF67-40DA-AB6C-EB6B49F53C3B}" type="slidenum">
              <a:rPr lang="ko-KR" altLang="en-US" smtClean="0"/>
              <a:t>14</a:t>
            </a:fld>
            <a:endParaRPr lang="ko-KR" altLang="en-US"/>
          </a:p>
        </p:txBody>
      </p:sp>
    </p:spTree>
    <p:extLst>
      <p:ext uri="{BB962C8B-B14F-4D97-AF65-F5344CB8AC3E}">
        <p14:creationId xmlns:p14="http://schemas.microsoft.com/office/powerpoint/2010/main" val="23910909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591EDB54-BF67-40DA-AB6C-EB6B49F53C3B}" type="slidenum">
              <a:rPr lang="ko-KR" altLang="en-US" smtClean="0"/>
              <a:t>16</a:t>
            </a:fld>
            <a:endParaRPr lang="ko-KR" altLang="en-US"/>
          </a:p>
        </p:txBody>
      </p:sp>
    </p:spTree>
    <p:extLst>
      <p:ext uri="{BB962C8B-B14F-4D97-AF65-F5344CB8AC3E}">
        <p14:creationId xmlns:p14="http://schemas.microsoft.com/office/powerpoint/2010/main" val="3579748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4649A64D-2590-4276-B419-970BEAD28F3D}" type="slidenum">
              <a:rPr lang="ko-KR" altLang="en-US" smtClean="0"/>
              <a:t>139</a:t>
            </a:fld>
            <a:endParaRPr lang="ko-KR" altLang="en-US"/>
          </a:p>
        </p:txBody>
      </p:sp>
    </p:spTree>
    <p:extLst>
      <p:ext uri="{BB962C8B-B14F-4D97-AF65-F5344CB8AC3E}">
        <p14:creationId xmlns:p14="http://schemas.microsoft.com/office/powerpoint/2010/main" val="20244936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439F6BD9-3F5C-4E8E-BC76-4FA72C741E6A}" type="slidenum">
              <a:rPr lang="ko-KR" altLang="en-US" smtClean="0"/>
              <a:t>160</a:t>
            </a:fld>
            <a:endParaRPr lang="ko-KR" altLang="en-US"/>
          </a:p>
        </p:txBody>
      </p:sp>
    </p:spTree>
    <p:extLst>
      <p:ext uri="{BB962C8B-B14F-4D97-AF65-F5344CB8AC3E}">
        <p14:creationId xmlns:p14="http://schemas.microsoft.com/office/powerpoint/2010/main" val="35909905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a:t>마스터 제목 스타일 편집</a:t>
            </a:r>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97259308"/>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1009154"/>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810840791"/>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a:t>마스터 제목 스타일 편집</a:t>
            </a:r>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97259308"/>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32312262"/>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62206930"/>
      </p:ext>
    </p:extLst>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923051532"/>
      </p:ext>
    </p:extLst>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35861414"/>
      </p:ext>
    </p:extLst>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563330727"/>
      </p:ext>
    </p:extLst>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590220500"/>
      </p:ext>
    </p:extLst>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487502954"/>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32312262"/>
      </p:ext>
    </p:extLst>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067936192"/>
      </p:ext>
    </p:extLst>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1009154"/>
      </p:ext>
    </p:extLst>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810840791"/>
      </p:ext>
    </p:extLst>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a:t>마스터 제목 스타일 편집</a:t>
            </a:r>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97259308"/>
      </p:ext>
    </p:extLst>
  </p:cSld>
  <p:clrMapOvr>
    <a:masterClrMapping/>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32312262"/>
      </p:ext>
    </p:extLst>
  </p:cSld>
  <p:clrMapOvr>
    <a:masterClrMapping/>
  </p:clrMapOv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62206930"/>
      </p:ext>
    </p:extLst>
  </p:cSld>
  <p:clrMapOvr>
    <a:masterClrMapping/>
  </p:clrMapOv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923051532"/>
      </p:ext>
    </p:extLst>
  </p:cSld>
  <p:clrMapOvr>
    <a:masterClrMapping/>
  </p:clrMapOv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35861414"/>
      </p:ext>
    </p:extLst>
  </p:cSld>
  <p:clrMapOvr>
    <a:masterClrMapping/>
  </p:clrMapOv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563330727"/>
      </p:ext>
    </p:extLst>
  </p:cSld>
  <p:clrMapOvr>
    <a:masterClrMapping/>
  </p:clrMapOvr>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590220500"/>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62206930"/>
      </p:ext>
    </p:extLst>
  </p:cSld>
  <p:clrMapOvr>
    <a:masterClrMapping/>
  </p:clrMapOvr>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487502954"/>
      </p:ext>
    </p:extLst>
  </p:cSld>
  <p:clrMapOvr>
    <a:masterClrMapping/>
  </p:clrMapOvr>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067936192"/>
      </p:ext>
    </p:extLst>
  </p:cSld>
  <p:clrMapOvr>
    <a:masterClrMapping/>
  </p:clrMapOvr>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1009154"/>
      </p:ext>
    </p:extLst>
  </p:cSld>
  <p:clrMapOvr>
    <a:masterClrMapping/>
  </p:clrMapOvr>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810840791"/>
      </p:ext>
    </p:extLst>
  </p:cSld>
  <p:clrMapOvr>
    <a:masterClrMapping/>
  </p:clrMapOvr>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a:t>마스터 제목 스타일 편집</a:t>
            </a:r>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97259308"/>
      </p:ext>
    </p:extLst>
  </p:cSld>
  <p:clrMapOvr>
    <a:masterClrMapping/>
  </p:clrMapOvr>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32312262"/>
      </p:ext>
    </p:extLst>
  </p:cSld>
  <p:clrMapOvr>
    <a:masterClrMapping/>
  </p:clrMapOvr>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62206930"/>
      </p:ext>
    </p:extLst>
  </p:cSld>
  <p:clrMapOvr>
    <a:masterClrMapping/>
  </p:clrMapOvr>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923051532"/>
      </p:ext>
    </p:extLst>
  </p:cSld>
  <p:clrMapOvr>
    <a:masterClrMapping/>
  </p:clrMapOvr>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35861414"/>
      </p:ext>
    </p:extLst>
  </p:cSld>
  <p:clrMapOvr>
    <a:masterClrMapping/>
  </p:clrMapOvr>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563330727"/>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923051532"/>
      </p:ext>
    </p:extLst>
  </p:cSld>
  <p:clrMapOvr>
    <a:masterClrMapping/>
  </p:clrMapOvr>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590220500"/>
      </p:ext>
    </p:extLst>
  </p:cSld>
  <p:clrMapOvr>
    <a:masterClrMapping/>
  </p:clrMapOvr>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487502954"/>
      </p:ext>
    </p:extLst>
  </p:cSld>
  <p:clrMapOvr>
    <a:masterClrMapping/>
  </p:clrMapOvr>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067936192"/>
      </p:ext>
    </p:extLst>
  </p:cSld>
  <p:clrMapOvr>
    <a:masterClrMapping/>
  </p:clrMapOvr>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1009154"/>
      </p:ext>
    </p:extLst>
  </p:cSld>
  <p:clrMapOvr>
    <a:masterClrMapping/>
  </p:clrMapOvr>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810840791"/>
      </p:ext>
    </p:extLst>
  </p:cSld>
  <p:clrMapOvr>
    <a:masterClrMapping/>
  </p:clrMapOvr>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a:t>마스터 제목 스타일 편집</a:t>
            </a:r>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97259308"/>
      </p:ext>
    </p:extLst>
  </p:cSld>
  <p:clrMapOvr>
    <a:masterClrMapping/>
  </p:clrMapOvr>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32312262"/>
      </p:ext>
    </p:extLst>
  </p:cSld>
  <p:clrMapOvr>
    <a:masterClrMapping/>
  </p:clrMapOvr>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62206930"/>
      </p:ext>
    </p:extLst>
  </p:cSld>
  <p:clrMapOvr>
    <a:masterClrMapping/>
  </p:clrMapOvr>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923051532"/>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35861414"/>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35861414"/>
      </p:ext>
    </p:extLst>
  </p:cSld>
  <p:clrMapOvr>
    <a:masterClrMapping/>
  </p:clrMapOvr>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563330727"/>
      </p:ext>
    </p:extLst>
  </p:cSld>
  <p:clrMapOvr>
    <a:masterClrMapping/>
  </p:clrMapOvr>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590220500"/>
      </p:ext>
    </p:extLst>
  </p:cSld>
  <p:clrMapOvr>
    <a:masterClrMapping/>
  </p:clrMapOvr>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487502954"/>
      </p:ext>
    </p:extLst>
  </p:cSld>
  <p:clrMapOvr>
    <a:masterClrMapping/>
  </p:clrMapOvr>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067936192"/>
      </p:ext>
    </p:extLst>
  </p:cSld>
  <p:clrMapOvr>
    <a:masterClrMapping/>
  </p:clrMapOvr>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1009154"/>
      </p:ext>
    </p:extLst>
  </p:cSld>
  <p:clrMapOvr>
    <a:masterClrMapping/>
  </p:clrMapOvr>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810840791"/>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563330727"/>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590220500"/>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487502954"/>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067936192"/>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2711468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defPPr>
              <a:defRPr lang="ko-KR"/>
            </a:defPPr>
            <a:lvl1pPr marL="0" algn="l"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defPPr>
              <a:defRPr lang="ko-KR"/>
            </a:defPPr>
            <a:lvl1pPr marL="0" algn="ct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defPPr>
              <a:defRPr lang="ko-KR"/>
            </a:defPPr>
            <a:lvl1pPr marL="0" algn="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271146837"/>
      </p:ext>
    </p:extLst>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Lst>
  <p:transition/>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defPPr>
              <a:defRPr lang="ko-KR"/>
            </a:defPPr>
            <a:lvl1pPr marL="0" algn="l"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defPPr>
              <a:defRPr lang="ko-KR"/>
            </a:defPPr>
            <a:lvl1pPr marL="0" algn="ct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defPPr>
              <a:defRPr lang="ko-KR"/>
            </a:defPPr>
            <a:lvl1pPr marL="0" algn="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271146837"/>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Lst>
  <p:transition/>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defPPr>
              <a:defRPr lang="ko-KR"/>
            </a:defPPr>
            <a:lvl1pPr marL="0" algn="l"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defPPr>
              <a:defRPr lang="ko-KR"/>
            </a:defPPr>
            <a:lvl1pPr marL="0" algn="ct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defPPr>
              <a:defRPr lang="ko-KR"/>
            </a:defPPr>
            <a:lvl1pPr marL="0" algn="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271146837"/>
      </p:ext>
    </p:extLst>
  </p:cSld>
  <p:clrMap bg1="lt1" tx1="dk1" bg2="lt2" tx2="dk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Lst>
  <p:transition/>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defPPr>
              <a:defRPr lang="ko-KR"/>
            </a:defPPr>
            <a:lvl1pPr marL="0" algn="l"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defPPr>
              <a:defRPr lang="ko-KR"/>
            </a:defPPr>
            <a:lvl1pPr marL="0" algn="ct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defPPr>
              <a:defRPr lang="ko-KR"/>
            </a:defPPr>
            <a:lvl1pPr marL="0" algn="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271146837"/>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Lst>
  <p:transition/>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0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61.png"/></Relationships>
</file>

<file path=ppt/slides/_rels/slide10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02.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62.jpeg"/><Relationship Id="rId1" Type="http://schemas.openxmlformats.org/officeDocument/2006/relationships/slideLayout" Target="../slideLayouts/slideLayout46.xml"/><Relationship Id="rId4" Type="http://schemas.openxmlformats.org/officeDocument/2006/relationships/image" Target="../media/image64.png"/></Relationships>
</file>

<file path=ppt/slides/_rels/slide10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46.xml"/></Relationships>
</file>

<file path=ppt/slides/_rels/slide10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46.xml"/></Relationships>
</file>

<file path=ppt/slides/_rels/slide105.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46.xml"/></Relationships>
</file>

<file path=ppt/slides/_rels/slide10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46.xml"/></Relationships>
</file>

<file path=ppt/slides/_rels/slide10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0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0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68.jpeg"/></Relationships>
</file>

<file path=ppt/slides/_rels/slide1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13.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46.xml"/></Relationships>
</file>

<file path=ppt/slides/_rels/slide114.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46.xml"/></Relationships>
</file>

<file path=ppt/slides/_rels/slide115.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46.xml"/></Relationships>
</file>

<file path=ppt/slides/_rels/slide116.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46.xml"/></Relationships>
</file>

<file path=ppt/slides/_rels/slide117.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46.xml"/></Relationships>
</file>

<file path=ppt/slides/_rels/slide1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jpeg"/><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1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74.jpeg"/></Relationships>
</file>

<file path=ppt/slides/_rels/slide1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24.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46.xml"/></Relationships>
</file>

<file path=ppt/slides/_rels/slide125.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Layout" Target="../slideLayouts/slideLayout46.xml"/></Relationships>
</file>

<file path=ppt/slides/_rels/slide126.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Layout" Target="../slideLayouts/slideLayout46.xml"/></Relationships>
</file>

<file path=ppt/slides/_rels/slide127.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Layout" Target="../slideLayouts/slideLayout46.xml"/></Relationships>
</file>

<file path=ppt/slides/_rels/slide128.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46.xml"/></Relationships>
</file>

<file path=ppt/slides/_rels/slide1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1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80.jpeg"/></Relationships>
</file>

<file path=ppt/slides/_rels/slide1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35.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46.xml"/></Relationships>
</file>

<file path=ppt/slides/_rels/slide136.xml.rels><?xml version="1.0" encoding="UTF-8" standalone="yes"?>
<Relationships xmlns="http://schemas.openxmlformats.org/package/2006/relationships"><Relationship Id="rId2" Type="http://schemas.openxmlformats.org/officeDocument/2006/relationships/image" Target="../media/image82.jpeg"/><Relationship Id="rId1" Type="http://schemas.openxmlformats.org/officeDocument/2006/relationships/slideLayout" Target="../slideLayouts/slideLayout46.xml"/></Relationships>
</file>

<file path=ppt/slides/_rels/slide137.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Layout" Target="../slideLayouts/slideLayout46.xml"/></Relationships>
</file>

<file path=ppt/slides/_rels/slide138.xml.rels><?xml version="1.0" encoding="UTF-8" standalone="yes"?>
<Relationships xmlns="http://schemas.openxmlformats.org/package/2006/relationships"><Relationship Id="rId2" Type="http://schemas.openxmlformats.org/officeDocument/2006/relationships/image" Target="../media/image84.jpeg"/><Relationship Id="rId1" Type="http://schemas.openxmlformats.org/officeDocument/2006/relationships/slideLayout" Target="../slideLayouts/slideLayout46.xml"/></Relationships>
</file>

<file path=ppt/slides/_rels/slide139.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notesSlide" Target="../notesSlides/notesSlide3.xml"/><Relationship Id="rId1" Type="http://schemas.openxmlformats.org/officeDocument/2006/relationships/slideLayout" Target="../slideLayouts/slideLayout46.xml"/></Relationships>
</file>

<file path=ppt/slides/_rels/slide1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4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4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4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4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jpeg"/><Relationship Id="rId1" Type="http://schemas.openxmlformats.org/officeDocument/2006/relationships/slideLayout" Target="../slideLayouts/slideLayout45.xml"/><Relationship Id="rId4" Type="http://schemas.openxmlformats.org/officeDocument/2006/relationships/image" Target="../media/image2.png"/></Relationships>
</file>

<file path=ppt/slides/_rels/slide14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46.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Layout" Target="../slideLayouts/slideLayout46.xml"/></Relationships>
</file>

<file path=ppt/slides/_rels/slide147.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Layout" Target="../slideLayouts/slideLayout46.xml"/></Relationships>
</file>

<file path=ppt/slides/_rels/slide148.xml.rels><?xml version="1.0" encoding="UTF-8" standalone="yes"?>
<Relationships xmlns="http://schemas.openxmlformats.org/package/2006/relationships"><Relationship Id="rId2" Type="http://schemas.openxmlformats.org/officeDocument/2006/relationships/image" Target="../media/image88.jpeg"/><Relationship Id="rId1" Type="http://schemas.openxmlformats.org/officeDocument/2006/relationships/slideLayout" Target="../slideLayouts/slideLayout46.xml"/></Relationships>
</file>

<file path=ppt/slides/_rels/slide149.xml.rels><?xml version="1.0" encoding="UTF-8" standalone="yes"?>
<Relationships xmlns="http://schemas.openxmlformats.org/package/2006/relationships"><Relationship Id="rId2" Type="http://schemas.openxmlformats.org/officeDocument/2006/relationships/image" Target="../media/image89.jpeg"/><Relationship Id="rId1" Type="http://schemas.openxmlformats.org/officeDocument/2006/relationships/slideLayout" Target="../slideLayouts/slideLayout46.xml"/></Relationships>
</file>

<file path=ppt/slides/_rels/slide1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3.xml"/></Relationships>
</file>

<file path=ppt/slides/_rels/slide150.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46.xml"/></Relationships>
</file>

<file path=ppt/slides/_rels/slide15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5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5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5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5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91.jpeg"/></Relationships>
</file>

<file path=ppt/slides/_rels/slide15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57.xml.rels><?xml version="1.0" encoding="UTF-8" standalone="yes"?>
<Relationships xmlns="http://schemas.openxmlformats.org/package/2006/relationships"><Relationship Id="rId2" Type="http://schemas.openxmlformats.org/officeDocument/2006/relationships/image" Target="../media/image92.jpeg"/><Relationship Id="rId1" Type="http://schemas.openxmlformats.org/officeDocument/2006/relationships/slideLayout" Target="../slideLayouts/slideLayout46.xml"/></Relationships>
</file>

<file path=ppt/slides/_rels/slide158.xml.rels><?xml version="1.0" encoding="UTF-8" standalone="yes"?>
<Relationships xmlns="http://schemas.openxmlformats.org/package/2006/relationships"><Relationship Id="rId2" Type="http://schemas.openxmlformats.org/officeDocument/2006/relationships/image" Target="../media/image93.jpeg"/><Relationship Id="rId1" Type="http://schemas.openxmlformats.org/officeDocument/2006/relationships/slideLayout" Target="../slideLayouts/slideLayout46.xml"/></Relationships>
</file>

<file path=ppt/slides/_rels/slide159.xml.rels><?xml version="1.0" encoding="UTF-8" standalone="yes"?>
<Relationships xmlns="http://schemas.openxmlformats.org/package/2006/relationships"><Relationship Id="rId2" Type="http://schemas.openxmlformats.org/officeDocument/2006/relationships/image" Target="../media/image94.jpeg"/><Relationship Id="rId1" Type="http://schemas.openxmlformats.org/officeDocument/2006/relationships/slideLayout" Target="../slideLayouts/slideLayout46.xml"/></Relationships>
</file>

<file path=ppt/slides/_rels/slide1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160.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notesSlide" Target="../notesSlides/notesSlide4.xml"/><Relationship Id="rId1" Type="http://schemas.openxmlformats.org/officeDocument/2006/relationships/slideLayout" Target="../slideLayouts/slideLayout46.xml"/></Relationships>
</file>

<file path=ppt/slides/_rels/slide161.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Layout" Target="../slideLayouts/slideLayout46.xml"/></Relationships>
</file>

<file path=ppt/slides/_rels/slide16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6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6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6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jpeg"/><Relationship Id="rId1" Type="http://schemas.openxmlformats.org/officeDocument/2006/relationships/slideLayout" Target="../slideLayouts/slideLayout23.xml"/><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3.xml"/><Relationship Id="rId4" Type="http://schemas.openxmlformats.org/officeDocument/2006/relationships/image" Target="../media/image5.png"/></Relationships>
</file>

<file path=ppt/slides/_rels/slide2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4.xml"/></Relationships>
</file>

<file path=ppt/slides/_rels/slide26.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4.xml"/></Relationships>
</file>

<file path=ppt/slides/_rels/slide2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4.xml"/></Relationships>
</file>

<file path=ppt/slides/_rels/slide28.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4.xml"/></Relationships>
</file>

<file path=ppt/slides/_rels/slide29.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3.xml"/><Relationship Id="rId4" Type="http://schemas.openxmlformats.org/officeDocument/2006/relationships/image" Target="../media/image5.png"/></Relationships>
</file>

<file path=ppt/slides/_rels/slide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3.xml"/><Relationship Id="rId4" Type="http://schemas.openxmlformats.org/officeDocument/2006/relationships/image" Target="../media/image5.png"/></Relationships>
</file>

<file path=ppt/slides/_rels/slide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3.xml"/><Relationship Id="rId4" Type="http://schemas.openxmlformats.org/officeDocument/2006/relationships/image" Target="../media/image5.png"/></Relationships>
</file>

<file path=ppt/slides/_rels/slide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3.xml"/><Relationship Id="rId4" Type="http://schemas.openxmlformats.org/officeDocument/2006/relationships/image" Target="../media/image5.png"/></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3.jpeg"/><Relationship Id="rId1" Type="http://schemas.openxmlformats.org/officeDocument/2006/relationships/slideLayout" Target="../slideLayouts/slideLayout34.xml"/><Relationship Id="rId4" Type="http://schemas.openxmlformats.org/officeDocument/2006/relationships/image" Target="../media/image2.png"/></Relationships>
</file>

<file path=ppt/slides/_rels/slide3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34.xml"/><Relationship Id="rId4" Type="http://schemas.openxmlformats.org/officeDocument/2006/relationships/image" Target="../media/image5.png"/></Relationships>
</file>

<file path=ppt/slides/_rels/slide36.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35.xml"/></Relationships>
</file>

<file path=ppt/slides/_rels/slide37.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35.xml"/></Relationships>
</file>

<file path=ppt/slides/_rels/slide38.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35.xml"/></Relationships>
</file>

<file path=ppt/slides/_rels/slide39.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35.xml"/></Relationships>
</file>

<file path=ppt/slides/_rels/slide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35.xml"/></Relationships>
</file>

<file path=ppt/slides/_rels/slide4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34.xml"/><Relationship Id="rId4" Type="http://schemas.openxmlformats.org/officeDocument/2006/relationships/image" Target="../media/image5.png"/></Relationships>
</file>

<file path=ppt/slides/_rels/slide4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34.xml"/><Relationship Id="rId4" Type="http://schemas.openxmlformats.org/officeDocument/2006/relationships/image" Target="../media/image5.png"/></Relationships>
</file>

<file path=ppt/slides/_rels/slide4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34.xml"/><Relationship Id="rId4" Type="http://schemas.openxmlformats.org/officeDocument/2006/relationships/image" Target="../media/image5.png"/></Relationships>
</file>

<file path=ppt/slides/_rels/slide4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34.xml"/><Relationship Id="rId4" Type="http://schemas.openxmlformats.org/officeDocument/2006/relationships/image" Target="../media/image5.png"/></Relationships>
</file>

<file path=ppt/slides/_rels/slide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29.jpeg"/></Relationships>
</file>

<file path=ppt/slides/_rels/slide4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47.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46.xml"/></Relationships>
</file>

<file path=ppt/slides/_rels/slide4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46.xml"/></Relationships>
</file>

<file path=ppt/slides/_rels/slide49.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46.xml"/></Relationships>
</file>

<file path=ppt/slides/_rels/slide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46.xml"/></Relationships>
</file>

<file path=ppt/slides/_rels/slide51.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46.xml"/></Relationships>
</file>

<file path=ppt/slides/_rels/slide5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5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5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5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5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36.jpeg"/></Relationships>
</file>

<file path=ppt/slides/_rels/slide5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58.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46.xml"/></Relationships>
</file>

<file path=ppt/slides/_rels/slide59.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46.xml"/></Relationships>
</file>

<file path=ppt/slides/_rels/slide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46.xml"/></Relationships>
</file>

<file path=ppt/slides/_rels/slide61.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46.xml"/></Relationships>
</file>

<file path=ppt/slides/_rels/slide62.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46.xml"/></Relationships>
</file>

<file path=ppt/slides/_rels/slide6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6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6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6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6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42.jpeg"/></Relationships>
</file>

<file path=ppt/slides/_rels/slide6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69.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46.xml"/></Relationships>
</file>

<file path=ppt/slides/_rels/slide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46.xml"/></Relationships>
</file>

<file path=ppt/slides/_rels/slide71.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46.xml"/></Relationships>
</file>

<file path=ppt/slides/_rels/slide72.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46.xml"/></Relationships>
</file>

<file path=ppt/slides/_rels/slide73.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46.xml"/></Relationships>
</file>

<file path=ppt/slides/_rels/slide7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7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7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7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7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48.gif"/></Relationships>
</file>

<file path=ppt/slides/_rels/slide7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80.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46.xml"/></Relationships>
</file>

<file path=ppt/slides/_rels/slide81.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8.gif"/><Relationship Id="rId1" Type="http://schemas.openxmlformats.org/officeDocument/2006/relationships/slideLayout" Target="../slideLayouts/slideLayout46.xml"/></Relationships>
</file>

<file path=ppt/slides/_rels/slide82.xml.rels><?xml version="1.0" encoding="UTF-8" standalone="yes"?>
<Relationships xmlns="http://schemas.openxmlformats.org/package/2006/relationships"><Relationship Id="rId3" Type="http://schemas.openxmlformats.org/officeDocument/2006/relationships/image" Target="../media/image52.gif"/><Relationship Id="rId2" Type="http://schemas.openxmlformats.org/officeDocument/2006/relationships/image" Target="../media/image51.gif"/><Relationship Id="rId1" Type="http://schemas.openxmlformats.org/officeDocument/2006/relationships/slideLayout" Target="../slideLayouts/slideLayout46.xml"/></Relationships>
</file>

<file path=ppt/slides/_rels/slide83.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46.xml"/></Relationships>
</file>

<file path=ppt/slides/_rels/slide8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4.png"/><Relationship Id="rId1" Type="http://schemas.openxmlformats.org/officeDocument/2006/relationships/slideLayout" Target="../slideLayouts/slideLayout46.xml"/></Relationships>
</file>

<file path=ppt/slides/_rels/slide8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8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8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8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8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5.jpe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9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91.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46.xml"/></Relationships>
</file>

<file path=ppt/slides/_rels/slide92.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46.xml"/></Relationships>
</file>

<file path=ppt/slides/_rels/slide93.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46.xml"/></Relationships>
</file>

<file path=ppt/slides/_rels/slide94.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46.xml"/></Relationships>
</file>

<file path=ppt/slides/_rels/slide95.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46.xml"/></Relationships>
</file>

<file path=ppt/slides/_rels/slide9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9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9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9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rtlCol="0">
            <a:spAutoFit/>
          </a:bodyPr>
          <a:lstStyle/>
          <a:p>
            <a:r xmlns:a="http://schemas.openxmlformats.org/drawingml/2006/main">
              <a:rPr lang="lus" altLang="ko-KR" b="1">
                <a:solidFill>
                  <a:schemeClr val="tx1">
                    <a:lumMod val="50000"/>
                    <a:lumOff val="50000"/>
                  </a:schemeClr>
                </a:solidFill>
              </a:rPr>
              <a:t>No.16 a ni</a:t>
            </a:r>
            <a:r xmlns:a="http://schemas.openxmlformats.org/drawingml/2006/main">
              <a:rPr lang="lus" altLang="en-US" b="1">
                <a:solidFill>
                  <a:schemeClr val="tx1">
                    <a:lumMod val="50000"/>
                    <a:lumOff val="50000"/>
                  </a:schemeClr>
                </a:solidFill>
              </a:rPr>
              <a:t> </a:t>
            </a:r>
            <a:r xmlns:a="http://schemas.openxmlformats.org/drawingml/2006/main">
              <a:rPr lang="lus" altLang="ko-KR" b="1">
                <a:solidFill>
                  <a:schemeClr val="tx1">
                    <a:lumMod val="50000"/>
                    <a:lumOff val="50000"/>
                  </a:schemeClr>
                </a:solidFill>
              </a:rPr>
              <a:t>Chumi</a:t>
            </a:r>
            <a:r xmlns:a="http://schemas.openxmlformats.org/drawingml/2006/main">
              <a:rPr lang="lus" altLang="en-US" b="1">
                <a:solidFill>
                  <a:schemeClr val="tx1">
                    <a:lumMod val="50000"/>
                    <a:lumOff val="50000"/>
                  </a:schemeClr>
                </a:solidFill>
              </a:rPr>
              <a:t> </a:t>
            </a:r>
            <a:r xmlns:a="http://schemas.openxmlformats.org/drawingml/2006/main">
              <a:rPr lang="lus" altLang="ko-KR" b="1">
                <a:solidFill>
                  <a:schemeClr val="tx1">
                    <a:lumMod val="50000"/>
                    <a:lumOff val="50000"/>
                  </a:schemeClr>
                </a:solidFill>
              </a:rPr>
              <a:t>Thumal</a:t>
            </a:r>
            <a:r xmlns:a="http://schemas.openxmlformats.org/drawingml/2006/main">
              <a:rPr lang="lus" altLang="en-US" b="1">
                <a:solidFill>
                  <a:schemeClr val="tx1">
                    <a:lumMod val="50000"/>
                    <a:lumOff val="50000"/>
                  </a:schemeClr>
                </a:solidFill>
              </a:rPr>
              <a:t> </a:t>
            </a:r>
            <a:r xmlns:a="http://schemas.openxmlformats.org/drawingml/2006/main">
              <a:rPr lang="lus" altLang="ko-KR" b="1">
                <a:solidFill>
                  <a:schemeClr val="tx1">
                    <a:lumMod val="50000"/>
                    <a:lumOff val="50000"/>
                  </a:schemeClr>
                </a:solidFill>
              </a:rPr>
              <a:t>tan</a:t>
            </a:r>
            <a:r xmlns:a="http://schemas.openxmlformats.org/drawingml/2006/main">
              <a:rPr lang="lus" altLang="en-US" b="1">
                <a:solidFill>
                  <a:schemeClr val="tx1">
                    <a:lumMod val="50000"/>
                    <a:lumOff val="50000"/>
                  </a:schemeClr>
                </a:solidFill>
              </a:rPr>
              <a:t> </a:t>
            </a:r>
            <a:r xmlns:a="http://schemas.openxmlformats.org/drawingml/2006/main">
              <a:rPr lang="lus" altLang="ko-KR" b="1">
                <a:solidFill>
                  <a:schemeClr val="tx1">
                    <a:lumMod val="50000"/>
                    <a:lumOff val="50000"/>
                  </a:schemeClr>
                </a:solidFill>
              </a:rPr>
              <a:t>Pathian</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3931114" cy="1323439"/>
          </a:xfrm>
          <a:prstGeom prst="rect">
            <a:avLst/>
          </a:prstGeom>
          <a:noFill/>
        </p:spPr>
        <p:txBody>
          <a:bodyPr wrap="square" rtlCol="0">
            <a:spAutoFit/>
          </a:bodyPr>
          <a:lstStyle/>
          <a:p>
            <a:pPr xmlns:a="http://schemas.openxmlformats.org/drawingml/2006/main" algn="ctr"/>
            <a:r xmlns:a="http://schemas.openxmlformats.org/drawingml/2006/main">
              <a:rPr lang="lus" altLang="ko-KR" sz="4000"/>
              <a:t>Pathianin Mosia A Koh</a:t>
            </a:r>
            <a:endParaRPr xmlns:a="http://schemas.openxmlformats.org/drawingml/2006/main" lang="ko-KR" altLang="en-US"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7" name="그림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74192" y="1782108"/>
            <a:ext cx="4769808" cy="3873061"/>
          </a:xfrm>
          <a:prstGeom prst="rect">
            <a:avLst/>
          </a:prstGeom>
        </p:spPr>
      </p:pic>
    </p:spTree>
    <p:extLst>
      <p:ext uri="{BB962C8B-B14F-4D97-AF65-F5344CB8AC3E}">
        <p14:creationId xmlns:p14="http://schemas.microsoft.com/office/powerpoint/2010/main" val="46326207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p>
            <a:pPr xmlns:a="http://schemas.openxmlformats.org/drawingml/2006/main" algn="ctr"/>
            <a:r xmlns:a="http://schemas.openxmlformats.org/drawingml/2006/main">
              <a:rPr lang="lus" altLang="ko-KR" sz="4000">
                <a:solidFill>
                  <a:srgbClr val="FF0000"/>
                </a:solidFill>
              </a:rPr>
              <a:t>Vawiin Quiz kan hmang dawn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77919" y="5503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92370" y="73311"/>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077218"/>
          </a:xfrm>
          <a:prstGeom prst="rect">
            <a:avLst/>
          </a:prstGeom>
          <a:noFill/>
        </p:spPr>
        <p:txBody>
          <a:bodyPr wrap="square" rtlCol="0">
            <a:spAutoFit/>
          </a:bodyPr>
          <a:lstStyle/>
          <a:p>
            <a:r xmlns:a="http://schemas.openxmlformats.org/drawingml/2006/main">
              <a:rPr lang="lus" altLang="ko-KR" sz="3200">
                <a:solidFill>
                  <a:schemeClr val="tx1">
                    <a:lumMod val="65000"/>
                    <a:lumOff val="35000"/>
                  </a:schemeClr>
                </a:solidFill>
              </a:rPr>
              <a:t>Mosia’n Pathian aw a hriat khan eng nge a hmuh?</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p>
            <a:r xmlns:a="http://schemas.openxmlformats.org/drawingml/2006/main">
              <a:rPr lang="lus" altLang="en-US" sz="2800">
                <a:solidFill>
                  <a:schemeClr val="tx1">
                    <a:lumMod val="65000"/>
                    <a:lumOff val="35000"/>
                  </a:schemeClr>
                </a:solidFill>
              </a:rPr>
              <a:t>1 </a:t>
            </a:r>
            <a:r xmlns:a="http://schemas.openxmlformats.org/drawingml/2006/main">
              <a:rPr lang="lus" altLang="ko-KR" sz="2800">
                <a:solidFill>
                  <a:schemeClr val="tx1">
                    <a:lumMod val="65000"/>
                    <a:lumOff val="35000"/>
                  </a:schemeClr>
                </a:solidFill>
              </a:rPr>
              <a:t>grapevine mawi tak a ni</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p>
            <a:r xmlns:a="http://schemas.openxmlformats.org/drawingml/2006/main">
              <a:rPr lang="lus" altLang="en-US" sz="2800">
                <a:solidFill>
                  <a:schemeClr val="tx1">
                    <a:lumMod val="65000"/>
                    <a:lumOff val="35000"/>
                  </a:schemeClr>
                </a:solidFill>
              </a:rPr>
              <a:t>2 </a:t>
            </a:r>
            <a:r xmlns:a="http://schemas.openxmlformats.org/drawingml/2006/main">
              <a:rPr lang="lus" altLang="ko-KR" sz="2800">
                <a:solidFill>
                  <a:schemeClr val="tx1">
                    <a:lumMod val="65000"/>
                    <a:lumOff val="35000"/>
                  </a:schemeClr>
                </a:solidFill>
              </a:rPr>
              <a:t>chhum leh vur tla</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p>
            <a:r xmlns:a="http://schemas.openxmlformats.org/drawingml/2006/main">
              <a:rPr lang="lus" altLang="en-US" sz="2800">
                <a:solidFill>
                  <a:schemeClr val="tx1">
                    <a:lumMod val="65000"/>
                    <a:lumOff val="35000"/>
                  </a:schemeClr>
                </a:solidFill>
              </a:rPr>
              <a:t>3 </a:t>
            </a:r>
            <a:r xmlns:a="http://schemas.openxmlformats.org/drawingml/2006/main">
              <a:rPr lang="lus" altLang="ko-KR" sz="2800">
                <a:solidFill>
                  <a:schemeClr val="tx1">
                    <a:lumMod val="65000"/>
                    <a:lumOff val="35000"/>
                  </a:schemeClr>
                </a:solidFill>
              </a:rPr>
              <a:t>bush kang</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p>
            <a:r xmlns:a="http://schemas.openxmlformats.org/drawingml/2006/main">
              <a:rPr lang="lus" altLang="en-US" sz="2800">
                <a:solidFill>
                  <a:schemeClr val="tx1">
                    <a:lumMod val="65000"/>
                    <a:lumOff val="35000"/>
                  </a:schemeClr>
                </a:solidFill>
              </a:rPr>
              <a:t>4 </a:t>
            </a:r>
            <a:r xmlns:a="http://schemas.openxmlformats.org/drawingml/2006/main">
              <a:rPr lang="lus" altLang="ko-KR" sz="2800">
                <a:solidFill>
                  <a:schemeClr val="tx1">
                    <a:lumMod val="65000"/>
                    <a:lumOff val="35000"/>
                  </a:schemeClr>
                </a:solidFill>
              </a:rPr>
              <a:t>tuifinriat inthen darh</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70391"/>
            <a:ext cx="8712968" cy="523220"/>
          </a:xfrm>
          <a:prstGeom prst="rect">
            <a:avLst/>
          </a:prstGeom>
          <a:noFill/>
        </p:spPr>
        <p:txBody>
          <a:bodyPr wrap="square" rtlCol="0">
            <a:spAutoFit/>
          </a:bodyPr>
          <a:lstStyle/>
          <a:p>
            <a:r xmlns:a="http://schemas.openxmlformats.org/drawingml/2006/main">
              <a:rPr lang="lus" altLang="en-US" sz="2800">
                <a:solidFill>
                  <a:srgbClr val="FF0000"/>
                </a:solidFill>
              </a:rPr>
              <a:t>3 </a:t>
            </a:r>
            <a:r xmlns:a="http://schemas.openxmlformats.org/drawingml/2006/main">
              <a:rPr lang="lus" altLang="ko-KR" sz="2800">
                <a:solidFill>
                  <a:srgbClr val="FF0000"/>
                </a:solidFill>
              </a:rPr>
              <a:t>bush kang</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249674490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us" altLang="ko-KR" b="1">
                <a:solidFill>
                  <a:schemeClr val="tx1">
                    <a:lumMod val="50000"/>
                    <a:lumOff val="50000"/>
                  </a:schemeClr>
                </a:solidFill>
              </a:rPr>
              <a:t>No. 25 Pathian Thu</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3931114" cy="144655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lus" altLang="ko-KR" sz="4400"/>
              <a:t>Gideona leh A mi 300 te</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pic>
        <p:nvPicPr>
          <p:cNvPr id="17" name="그림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79912" y="1849141"/>
            <a:ext cx="5364088" cy="4028131"/>
          </a:xfrm>
          <a:prstGeom prst="rect">
            <a:avLst/>
          </a:prstGeom>
        </p:spPr>
      </p:pic>
    </p:spTree>
    <p:extLst>
      <p:ext uri="{BB962C8B-B14F-4D97-AF65-F5344CB8AC3E}">
        <p14:creationId xmlns:p14="http://schemas.microsoft.com/office/powerpoint/2010/main" val="18412799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lus" altLang="ko-KR" sz="4000">
                <a:solidFill>
                  <a:srgbClr val="FF0000"/>
                </a:solidFill>
              </a:rPr>
              <a:t>Vawiin a ni</a:t>
            </a:r>
            <a:r xmlns:a="http://schemas.openxmlformats.org/drawingml/2006/main">
              <a:rPr lang="lus" altLang="en-US" sz="4000">
                <a:solidFill>
                  <a:srgbClr val="FF0000"/>
                </a:solidFill>
              </a:rPr>
              <a:t> </a:t>
            </a:r>
            <a:r xmlns:a="http://schemas.openxmlformats.org/drawingml/2006/main">
              <a:rPr lang="lus" altLang="ko-KR" sz="4000">
                <a:solidFill>
                  <a:srgbClr val="FF0000"/>
                </a:solidFill>
              </a:rPr>
              <a:t>Thumal</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75823" y="2384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5225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175432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us" altLang="ko-KR" sz="3600"/>
              <a:t>LALPA vântirhkoh Gideona hnêna a inlâr chuan, "LALPA chu i hnênah a awm, indo mi chak," a ti a.</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lus" altLang="ko-KR" sz="2800">
                <a:solidFill>
                  <a:schemeClr val="tx1">
                    <a:lumMod val="65000"/>
                    <a:lumOff val="35000"/>
                  </a:schemeClr>
                </a:solidFill>
              </a:rPr>
              <a:t>Roreltute chuan</a:t>
            </a:r>
            <a:r xmlns:a="http://schemas.openxmlformats.org/drawingml/2006/main">
              <a:rPr lang="lus" altLang="en-US" sz="2800">
                <a:solidFill>
                  <a:schemeClr val="tx1">
                    <a:lumMod val="65000"/>
                    <a:lumOff val="35000"/>
                  </a:schemeClr>
                </a:solidFill>
              </a:rPr>
              <a:t> </a:t>
            </a:r>
            <a:r xmlns:a="http://schemas.openxmlformats.org/drawingml/2006/main">
              <a:rPr lang="lus" altLang="ko-KR" sz="2800">
                <a:solidFill>
                  <a:schemeClr val="tx1">
                    <a:lumMod val="65000"/>
                    <a:lumOff val="35000"/>
                  </a:schemeClr>
                </a:solidFill>
              </a:rPr>
              <a:t>6:12-ah a awm</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742626398"/>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23928" y="-148295"/>
            <a:ext cx="5314963" cy="2664297"/>
          </a:xfrm>
          <a:prstGeom prst="rect">
            <a:avLst/>
          </a:prstGeom>
        </p:spPr>
      </p:pic>
      <p:pic>
        <p:nvPicPr>
          <p:cNvPr id="6" name="그림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27984" y="2420888"/>
            <a:ext cx="4716016" cy="3024337"/>
          </a:xfrm>
          <a:prstGeom prst="rect">
            <a:avLst/>
          </a:prstGeom>
        </p:spPr>
      </p:pic>
      <p:sp>
        <p:nvSpPr>
          <p:cNvPr id="5" name="TextBox 4"/>
          <p:cNvSpPr txBox="1"/>
          <p:nvPr/>
        </p:nvSpPr>
        <p:spPr>
          <a:xfrm>
            <a:off x="90389" y="5511706"/>
            <a:ext cx="8963222" cy="129266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us" altLang="ko-KR" sz="2600">
                <a:solidFill>
                  <a:schemeClr val="tx1">
                    <a:lumMod val="65000"/>
                    <a:lumOff val="35000"/>
                  </a:schemeClr>
                </a:solidFill>
              </a:rPr>
              <a:t>Lalpa vântirhkoh chu Gideona hnênah a inlâr a, “Pathian i hnênah a awm, indo mi chak,” a ti a. Pathianin ruahtui leh vun vun hmangin rinngamna a pe a ni.</a:t>
            </a:r>
            <a:endParaRPr xmlns:a="http://schemas.openxmlformats.org/drawingml/2006/main" lang="ko-KR" altLang="en-US" sz="2600">
              <a:solidFill>
                <a:schemeClr val="tx1">
                  <a:lumMod val="65000"/>
                  <a:lumOff val="35000"/>
                </a:schemeClr>
              </a:solidFill>
            </a:endParaRPr>
          </a:p>
        </p:txBody>
      </p:sp>
      <p:pic>
        <p:nvPicPr>
          <p:cNvPr id="3" name="그림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
            <a:ext cx="4427984" cy="5445224"/>
          </a:xfrm>
          <a:prstGeom prst="rect">
            <a:avLst/>
          </a:prstGeom>
        </p:spPr>
      </p:pic>
    </p:spTree>
    <p:extLst>
      <p:ext uri="{BB962C8B-B14F-4D97-AF65-F5344CB8AC3E}">
        <p14:creationId xmlns:p14="http://schemas.microsoft.com/office/powerpoint/2010/main" val="2182869995"/>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p:cNvSpPr/>
          <p:nvPr/>
        </p:nvSpPr>
        <p:spPr>
          <a:xfrm>
            <a:off x="0" y="1"/>
            <a:ext cx="9144000" cy="551723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5" name="TextBox 4"/>
          <p:cNvSpPr txBox="1"/>
          <p:nvPr/>
        </p:nvSpPr>
        <p:spPr>
          <a:xfrm>
            <a:off x="251520" y="5517586"/>
            <a:ext cx="8963222"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us" altLang="ko-KR" sz="2800">
                <a:solidFill>
                  <a:schemeClr val="tx1">
                    <a:lumMod val="65000"/>
                    <a:lumOff val="35000"/>
                  </a:schemeClr>
                </a:solidFill>
              </a:rPr>
              <a:t>Pathianin a ko tih rinna a neih chuan Baal leh a maicham, Israel fate biak thin chu a tichhia a.</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4789" y="-7405"/>
            <a:ext cx="6300192" cy="5236605"/>
          </a:xfrm>
          <a:prstGeom prst="rect">
            <a:avLst/>
          </a:prstGeom>
        </p:spPr>
      </p:pic>
    </p:spTree>
    <p:extLst>
      <p:ext uri="{BB962C8B-B14F-4D97-AF65-F5344CB8AC3E}">
        <p14:creationId xmlns:p14="http://schemas.microsoft.com/office/powerpoint/2010/main" val="1826516015"/>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373216"/>
            <a:ext cx="9054634"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us" altLang="ko-KR" sz="2800">
                <a:solidFill>
                  <a:schemeClr val="tx1">
                    <a:lumMod val="65000"/>
                    <a:lumOff val="35000"/>
                  </a:schemeClr>
                </a:solidFill>
              </a:rPr>
              <a:t>Pathianin Gideona hnenah Midian-ho hneh turin indo mi thlang turin a ti a. Pathian thupek angin mipa 300 chauh thlan an ni.</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212"/>
            <a:ext cx="9127908" cy="5288996"/>
          </a:xfrm>
          <a:prstGeom prst="rect">
            <a:avLst/>
          </a:prstGeom>
        </p:spPr>
      </p:pic>
    </p:spTree>
    <p:extLst>
      <p:ext uri="{BB962C8B-B14F-4D97-AF65-F5344CB8AC3E}">
        <p14:creationId xmlns:p14="http://schemas.microsoft.com/office/powerpoint/2010/main" val="3660972749"/>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6382" y="5552504"/>
            <a:ext cx="9054634"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us" altLang="ko-KR" sz="2800">
                <a:solidFill>
                  <a:schemeClr val="tx1">
                    <a:lumMod val="65000"/>
                    <a:lumOff val="35000"/>
                  </a:schemeClr>
                </a:solidFill>
              </a:rPr>
              <a:t>Pathianin anmahni bei turin ruahmanna mak tak a pe a. Pathian chuan tawtawrawt leh bawm hrui hring, a chhungah meialh awm se.</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620"/>
            <a:ext cx="9144000" cy="5525852"/>
          </a:xfrm>
          <a:prstGeom prst="rect">
            <a:avLst/>
          </a:prstGeom>
        </p:spPr>
      </p:pic>
    </p:spTree>
    <p:extLst>
      <p:ext uri="{BB962C8B-B14F-4D97-AF65-F5344CB8AC3E}">
        <p14:creationId xmlns:p14="http://schemas.microsoft.com/office/powerpoint/2010/main" val="229540070"/>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9366" y="5517233"/>
            <a:ext cx="9054634"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us" altLang="ko-KR" sz="2800">
                <a:solidFill>
                  <a:schemeClr val="tx1">
                    <a:lumMod val="65000"/>
                    <a:lumOff val="35000"/>
                  </a:schemeClr>
                </a:solidFill>
              </a:rPr>
              <a:t>Zanah Gideona leh a hote 300 te chuan Pathianin ruahmanna a pek chu an hlen chhuak a. Midian-ho laka indonaah hnehna an chang ta a ni.</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9127908" cy="5517232"/>
          </a:xfrm>
          <a:prstGeom prst="rect">
            <a:avLst/>
          </a:prstGeom>
        </p:spPr>
      </p:pic>
    </p:spTree>
    <p:extLst>
      <p:ext uri="{BB962C8B-B14F-4D97-AF65-F5344CB8AC3E}">
        <p14:creationId xmlns:p14="http://schemas.microsoft.com/office/powerpoint/2010/main" val="2468589428"/>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lus" altLang="ko-KR" sz="4000">
                <a:solidFill>
                  <a:srgbClr val="FF0000"/>
                </a:solidFill>
              </a:rPr>
              <a:t>Vawiin Zirlai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33499"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07704" y="4981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720840"/>
            <a:ext cx="8208912" cy="34163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lus" altLang="ko-KR" sz="3600">
                <a:solidFill>
                  <a:schemeClr val="tx1">
                    <a:lumMod val="65000"/>
                    <a:lumOff val="35000"/>
                  </a:schemeClr>
                </a:solidFill>
              </a:rPr>
              <a:t>Gideona leh a sipaite 300-te chuan Pathian thupek zawm chauhvin Midian mi tam tak laka indonaah hnehna an chang ta a ni.</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lus" altLang="ko-KR" sz="3600">
                <a:solidFill>
                  <a:schemeClr val="tx1">
                    <a:lumMod val="65000"/>
                    <a:lumOff val="35000"/>
                  </a:schemeClr>
                </a:solidFill>
              </a:rPr>
              <a:t>Ka nunah hnehna ka chan theihna thuruk chu Pathian thu awih hi a ni.</a:t>
            </a:r>
          </a:p>
        </p:txBody>
      </p:sp>
    </p:spTree>
    <p:extLst>
      <p:ext uri="{BB962C8B-B14F-4D97-AF65-F5344CB8AC3E}">
        <p14:creationId xmlns:p14="http://schemas.microsoft.com/office/powerpoint/2010/main" val="536701840"/>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2738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lus" altLang="ko-KR" sz="3200"/>
              <a:t>Pathian?</a:t>
            </a:r>
            <a:r xmlns:a="http://schemas.openxmlformats.org/drawingml/2006/main">
              <a:rPr lang="lus"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us" altLang="ko-KR" sz="3600">
                <a:solidFill>
                  <a:srgbClr val="C00000"/>
                </a:solidFill>
              </a:rPr>
              <a:t>Pathian..</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75432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us" altLang="ko-KR" sz="3600">
                <a:solidFill>
                  <a:schemeClr val="tx1">
                    <a:lumMod val="65000"/>
                    <a:lumOff val="35000"/>
                  </a:schemeClr>
                </a:solidFill>
              </a:rPr>
              <a:t>Mi 300 chauh hmanga hmelma sipai tam tak hneh thei Pathian Engkimtithei a ni.</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543658300"/>
      </p:ext>
    </p:extLst>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lus" altLang="ko-KR" sz="4000">
                <a:solidFill>
                  <a:srgbClr val="FF0000"/>
                </a:solidFill>
              </a:rPr>
              <a:t>Vawiin Quiz kan hmang dawn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20560" y="51182"/>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835696" y="80629"/>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us" altLang="ko-KR" sz="3600">
                <a:solidFill>
                  <a:schemeClr val="tx1">
                    <a:lumMod val="65000"/>
                    <a:lumOff val="35000"/>
                  </a:schemeClr>
                </a:solidFill>
              </a:rPr>
              <a:t>Gideona leh a sipaite 300 te tan chuan eng nge an hmêlma hnehna atana hman loh?</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us" altLang="en-US" sz="2800">
                <a:solidFill>
                  <a:schemeClr val="tx1">
                    <a:lumMod val="65000"/>
                    <a:lumOff val="35000"/>
                  </a:schemeClr>
                </a:solidFill>
              </a:rPr>
              <a:t>1 </a:t>
            </a:r>
            <a:r xmlns:a="http://schemas.openxmlformats.org/drawingml/2006/main">
              <a:rPr lang="lus" altLang="ko-KR" sz="2800">
                <a:solidFill>
                  <a:schemeClr val="tx1">
                    <a:lumMod val="65000"/>
                    <a:lumOff val="35000"/>
                  </a:schemeClr>
                </a:solidFill>
              </a:rPr>
              <a:t>jar a awm</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us" altLang="en-US" sz="2800">
                <a:solidFill>
                  <a:schemeClr val="tx1">
                    <a:lumMod val="65000"/>
                    <a:lumOff val="35000"/>
                  </a:schemeClr>
                </a:solidFill>
              </a:rPr>
              <a:t>2 </a:t>
            </a:r>
            <a:r xmlns:a="http://schemas.openxmlformats.org/drawingml/2006/main">
              <a:rPr lang="lus" altLang="ko-KR" sz="2800">
                <a:solidFill>
                  <a:schemeClr val="tx1">
                    <a:lumMod val="65000"/>
                    <a:lumOff val="35000"/>
                  </a:schemeClr>
                </a:solidFill>
              </a:rPr>
              <a:t>khandaih a ni</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08817"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us" altLang="en-US" sz="2800">
                <a:solidFill>
                  <a:schemeClr val="tx1">
                    <a:lumMod val="65000"/>
                    <a:lumOff val="35000"/>
                  </a:schemeClr>
                </a:solidFill>
              </a:rPr>
              <a:t>3 </a:t>
            </a:r>
            <a:r xmlns:a="http://schemas.openxmlformats.org/drawingml/2006/main">
              <a:rPr lang="lus" altLang="ko-KR" sz="2800">
                <a:solidFill>
                  <a:schemeClr val="tx1">
                    <a:lumMod val="65000"/>
                    <a:lumOff val="35000"/>
                  </a:schemeClr>
                </a:solidFill>
              </a:rPr>
              <a:t>torches a awm bawk</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16842"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us" altLang="en-US" sz="2800">
                <a:solidFill>
                  <a:schemeClr val="tx1">
                    <a:lumMod val="65000"/>
                    <a:lumOff val="35000"/>
                  </a:schemeClr>
                </a:solidFill>
              </a:rPr>
              <a:t>4 </a:t>
            </a:r>
            <a:r xmlns:a="http://schemas.openxmlformats.org/drawingml/2006/main">
              <a:rPr lang="lus" altLang="ko-KR" sz="2800">
                <a:solidFill>
                  <a:schemeClr val="tx1">
                    <a:lumMod val="65000"/>
                    <a:lumOff val="35000"/>
                  </a:schemeClr>
                </a:solidFill>
              </a:rPr>
              <a:t>tawtawrawt</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3546870"/>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us" altLang="en-US" sz="2800">
                <a:solidFill>
                  <a:srgbClr val="FF0000"/>
                </a:solidFill>
              </a:rPr>
              <a:t>2 </a:t>
            </a:r>
            <a:r xmlns:a="http://schemas.openxmlformats.org/drawingml/2006/main">
              <a:rPr lang="lus" altLang="ko-KR" sz="2800">
                <a:solidFill>
                  <a:srgbClr val="FF0000"/>
                </a:solidFill>
              </a:rPr>
              <a:t>khandaih a ni</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136685943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lus" altLang="ko-KR" sz="4000">
                <a:solidFill>
                  <a:srgbClr val="FF0000"/>
                </a:solidFill>
              </a:rPr>
              <a:t>Vawiin Thu</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7621" y="65790"/>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129215"/>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3416320"/>
          </a:xfrm>
          <a:prstGeom prst="rect">
            <a:avLst/>
          </a:prstGeom>
          <a:noFill/>
        </p:spPr>
        <p:txBody>
          <a:bodyPr wrap="square" rtlCol="0">
            <a:spAutoFit/>
          </a:bodyPr>
          <a:lstStyle/>
          <a:p>
            <a:r xmlns:a="http://schemas.openxmlformats.org/drawingml/2006/main">
              <a:rPr lang="lus" altLang="ko-KR" sz="3600">
                <a:solidFill>
                  <a:schemeClr val="tx1">
                    <a:lumMod val="65000"/>
                    <a:lumOff val="35000"/>
                  </a:schemeClr>
                </a:solidFill>
              </a:rPr>
              <a:t>LALPAN en tura a kal tih a hriat chuan Pathianin a ko a</a:t>
            </a:r>
          </a:p>
          <a:p>
            <a:r xmlns:a="http://schemas.openxmlformats.org/drawingml/2006/main">
              <a:rPr lang="lus" altLang="ko-KR" sz="3600">
                <a:solidFill>
                  <a:schemeClr val="tx1">
                    <a:lumMod val="65000"/>
                    <a:lumOff val="35000"/>
                  </a:schemeClr>
                </a:solidFill>
              </a:rPr>
              <a:t>bush chhung atang chuan, .</a:t>
            </a:r>
          </a:p>
          <a:p>
            <a:r xmlns:a="http://schemas.openxmlformats.org/drawingml/2006/main">
              <a:rPr lang="lus" altLang="ko-KR" sz="3600">
                <a:solidFill>
                  <a:schemeClr val="tx1">
                    <a:lumMod val="65000"/>
                    <a:lumOff val="35000"/>
                  </a:schemeClr>
                </a:solidFill>
              </a:rPr>
              <a:t>"Mosia! Mosia!" Tin, Mosia chuan, "Hei hi ka awm e," a ti a.</a:t>
            </a:r>
          </a:p>
          <a:p>
            <a:endParaRPr lang="en-US" altLang="ko-KR" sz="3600">
              <a:solidFill>
                <a:schemeClr val="tx1">
                  <a:lumMod val="65000"/>
                  <a:lumOff val="35000"/>
                </a:schemeClr>
              </a:solidFill>
            </a:endParaRPr>
          </a:p>
        </p:txBody>
      </p:sp>
      <p:sp>
        <p:nvSpPr>
          <p:cNvPr id="24" name="TextBox 23"/>
          <p:cNvSpPr txBox="1"/>
          <p:nvPr/>
        </p:nvSpPr>
        <p:spPr>
          <a:xfrm>
            <a:off x="4572000" y="5277887"/>
            <a:ext cx="3850654" cy="523220"/>
          </a:xfrm>
          <a:prstGeom prst="rect">
            <a:avLst/>
          </a:prstGeom>
          <a:noFill/>
        </p:spPr>
        <p:txBody>
          <a:bodyPr wrap="square" rtlCol="0">
            <a:spAutoFit/>
          </a:bodyPr>
          <a:lstStyle/>
          <a:p>
            <a:pPr xmlns:a="http://schemas.openxmlformats.org/drawingml/2006/main" algn="r"/>
            <a:r xmlns:a="http://schemas.openxmlformats.org/drawingml/2006/main">
              <a:rPr lang="lus" altLang="ko-KR" sz="2800">
                <a:solidFill>
                  <a:schemeClr val="tx1">
                    <a:lumMod val="65000"/>
                    <a:lumOff val="35000"/>
                  </a:schemeClr>
                </a:solidFill>
              </a:rPr>
              <a:t>Exodus a ni</a:t>
            </a:r>
            <a:r xmlns:a="http://schemas.openxmlformats.org/drawingml/2006/main">
              <a:rPr lang="lus" altLang="en-US" sz="2800">
                <a:solidFill>
                  <a:schemeClr val="tx1">
                    <a:lumMod val="65000"/>
                    <a:lumOff val="35000"/>
                  </a:schemeClr>
                </a:solidFill>
              </a:rPr>
              <a:t> </a:t>
            </a:r>
            <a:r xmlns:a="http://schemas.openxmlformats.org/drawingml/2006/main">
              <a:rPr lang="lus" altLang="ko-KR" sz="2800">
                <a:solidFill>
                  <a:schemeClr val="tx1">
                    <a:lumMod val="65000"/>
                    <a:lumOff val="35000"/>
                  </a:schemeClr>
                </a:solidFill>
              </a:rPr>
              <a:t>3:4-ah a awm</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857418577"/>
      </p:ext>
    </p:extLst>
  </p:cSld>
  <p:clrMapOvr>
    <a:masterClrMapping/>
  </p:clrMapOvr>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lus" altLang="ko-KR" sz="4000">
                <a:solidFill>
                  <a:srgbClr val="FF0000"/>
                </a:solidFill>
              </a:rPr>
              <a:t>Vawiin a ni</a:t>
            </a:r>
            <a:r xmlns:a="http://schemas.openxmlformats.org/drawingml/2006/main">
              <a:rPr lang="lus" altLang="en-US" sz="4000">
                <a:solidFill>
                  <a:srgbClr val="FF0000"/>
                </a:solidFill>
              </a:rPr>
              <a:t> </a:t>
            </a:r>
            <a:r xmlns:a="http://schemas.openxmlformats.org/drawingml/2006/main">
              <a:rPr lang="lus" altLang="ko-KR" sz="4000">
                <a:solidFill>
                  <a:srgbClr val="FF0000"/>
                </a:solidFill>
              </a:rPr>
              <a:t>Thumal</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75823" y="2384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5225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175432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us" altLang="ko-KR" sz="3600"/>
              <a:t>LALPA vântirhkoh Gideona hnêna a inlâr chuan, "LALPA chu i hnênah a awm, indo mi chak," a ti a.</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lus" altLang="ko-KR" sz="2800">
                <a:solidFill>
                  <a:schemeClr val="tx1">
                    <a:lumMod val="65000"/>
                    <a:lumOff val="35000"/>
                  </a:schemeClr>
                </a:solidFill>
              </a:rPr>
              <a:t>Roreltute chuan</a:t>
            </a:r>
            <a:r xmlns:a="http://schemas.openxmlformats.org/drawingml/2006/main">
              <a:rPr lang="lus" altLang="en-US" sz="2800">
                <a:solidFill>
                  <a:schemeClr val="tx1">
                    <a:lumMod val="65000"/>
                    <a:lumOff val="35000"/>
                  </a:schemeClr>
                </a:solidFill>
              </a:rPr>
              <a:t> </a:t>
            </a:r>
            <a:r xmlns:a="http://schemas.openxmlformats.org/drawingml/2006/main">
              <a:rPr lang="lus" altLang="ko-KR" sz="2800">
                <a:solidFill>
                  <a:schemeClr val="tx1">
                    <a:lumMod val="65000"/>
                    <a:lumOff val="35000"/>
                  </a:schemeClr>
                </a:solidFill>
              </a:rPr>
              <a:t>6:12-ah a awm</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496089226"/>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1" y="1412776"/>
            <a:ext cx="3514775" cy="369332"/>
          </a:xfrm>
          <a:prstGeom prst="rect">
            <a:avLst/>
          </a:prstGeom>
          <a:noFill/>
        </p:spPr>
        <p:txBody>
          <a:bodyPr wrap="square" rtlCol="0">
            <a:spAutoFit/>
          </a:bodyPr>
          <a:lstStyle/>
          <a:p>
            <a:r xmlns:a="http://schemas.openxmlformats.org/drawingml/2006/main">
              <a:rPr lang="lus" altLang="ko-KR" b="1">
                <a:solidFill>
                  <a:schemeClr val="tx1">
                    <a:lumMod val="50000"/>
                    <a:lumOff val="50000"/>
                  </a:schemeClr>
                </a:solidFill>
              </a:rPr>
              <a:t>No. 26 Pathian Thu</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2105561"/>
            <a:ext cx="4032448" cy="1323439"/>
          </a:xfrm>
          <a:prstGeom prst="rect">
            <a:avLst/>
          </a:prstGeom>
          <a:noFill/>
        </p:spPr>
        <p:txBody>
          <a:bodyPr wrap="square" rtlCol="0">
            <a:spAutoFit/>
          </a:bodyPr>
          <a:lstStyle/>
          <a:p>
            <a:pPr xmlns:a="http://schemas.openxmlformats.org/drawingml/2006/main" algn="ctr"/>
            <a:r xmlns:a="http://schemas.openxmlformats.org/drawingml/2006/main">
              <a:rPr lang="lus" altLang="ko-KR" sz="4000"/>
              <a:t>Samsona, Indona chak tak a ni.</a:t>
            </a:r>
            <a:endParaRPr xmlns:a="http://schemas.openxmlformats.org/drawingml/2006/main" lang="ko-KR" altLang="en-US"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6" name="그림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11959" y="1337427"/>
            <a:ext cx="4918423" cy="4728061"/>
          </a:xfrm>
          <a:prstGeom prst="rect">
            <a:avLst/>
          </a:prstGeom>
        </p:spPr>
      </p:pic>
    </p:spTree>
    <p:extLst>
      <p:ext uri="{BB962C8B-B14F-4D97-AF65-F5344CB8AC3E}">
        <p14:creationId xmlns:p14="http://schemas.microsoft.com/office/powerpoint/2010/main" val="163178771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lus" altLang="ko-KR" sz="4000">
                <a:solidFill>
                  <a:srgbClr val="FF0000"/>
                </a:solidFill>
              </a:rPr>
              <a:t>Vawiin Thu</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200934"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07704" y="2384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1754326"/>
          </a:xfrm>
          <a:prstGeom prst="rect">
            <a:avLst/>
          </a:prstGeom>
          <a:noFill/>
        </p:spPr>
        <p:txBody>
          <a:bodyPr wrap="square" rtlCol="0">
            <a:spAutoFit/>
          </a:bodyPr>
          <a:lstStyle/>
          <a:p>
            <a:r xmlns:a="http://schemas.openxmlformats.org/drawingml/2006/main">
              <a:rPr lang="lus" altLang="ko-KR" sz="3600">
                <a:solidFill>
                  <a:schemeClr val="tx1">
                    <a:lumMod val="65000"/>
                    <a:lumOff val="35000"/>
                  </a:schemeClr>
                </a:solidFill>
              </a:rPr>
              <a:t>Chu hmeichhia chuan mipa a hring a, a hmingah Samsona a vuah a. A lo thang lian a, LALPAN mal a sawm a;</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p>
            <a:pPr xmlns:a="http://schemas.openxmlformats.org/drawingml/2006/main" algn="r"/>
            <a:r xmlns:a="http://schemas.openxmlformats.org/drawingml/2006/main">
              <a:rPr lang="lus" altLang="ko-KR" sz="2800">
                <a:solidFill>
                  <a:schemeClr val="tx1">
                    <a:lumMod val="65000"/>
                    <a:lumOff val="35000"/>
                  </a:schemeClr>
                </a:solidFill>
              </a:rPr>
              <a:t>Roreltute chuan</a:t>
            </a:r>
            <a:r xmlns:a="http://schemas.openxmlformats.org/drawingml/2006/main">
              <a:rPr lang="lus" altLang="en-US" sz="2800">
                <a:solidFill>
                  <a:schemeClr val="tx1">
                    <a:lumMod val="65000"/>
                    <a:lumOff val="35000"/>
                  </a:schemeClr>
                </a:solidFill>
              </a:rPr>
              <a:t> </a:t>
            </a:r>
            <a:r xmlns:a="http://schemas.openxmlformats.org/drawingml/2006/main">
              <a:rPr lang="lus" altLang="ko-KR" sz="2800">
                <a:solidFill>
                  <a:schemeClr val="tx1">
                    <a:lumMod val="65000"/>
                    <a:lumOff val="35000"/>
                  </a:schemeClr>
                </a:solidFill>
              </a:rPr>
              <a:t>13:24-ah a awm</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514078161"/>
      </p:ext>
    </p:ext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861774"/>
          </a:xfrm>
          <a:prstGeom prst="rect">
            <a:avLst/>
          </a:prstGeom>
          <a:noFill/>
        </p:spPr>
        <p:txBody>
          <a:bodyPr wrap="square" rtlCol="0">
            <a:spAutoFit/>
          </a:bodyPr>
          <a:lstStyle/>
          <a:p>
            <a:r xmlns:a="http://schemas.openxmlformats.org/drawingml/2006/main">
              <a:rPr lang="lus" altLang="ko-KR" sz="2500">
                <a:solidFill>
                  <a:schemeClr val="tx1">
                    <a:lumMod val="65000"/>
                    <a:lumOff val="35000"/>
                  </a:schemeClr>
                </a:solidFill>
              </a:rPr>
              <a:t>Israel hruaitute zîngah chuan hruaitu pakhat Samsona a awm a. A pian tirh ata Pathian tana inthliarna tur mi a ni.</a:t>
            </a:r>
            <a:endParaRPr xmlns:a="http://schemas.openxmlformats.org/drawingml/2006/main" lang="ko-KR" altLang="en-US" sz="25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8685" y="0"/>
            <a:ext cx="8172400" cy="5777410"/>
          </a:xfrm>
          <a:prstGeom prst="rect">
            <a:avLst/>
          </a:prstGeom>
        </p:spPr>
      </p:pic>
    </p:spTree>
    <p:extLst>
      <p:ext uri="{BB962C8B-B14F-4D97-AF65-F5344CB8AC3E}">
        <p14:creationId xmlns:p14="http://schemas.microsoft.com/office/powerpoint/2010/main" val="2108602892"/>
      </p:ext>
    </p:extLst>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517232"/>
            <a:ext cx="8963222" cy="1200329"/>
          </a:xfrm>
          <a:prstGeom prst="rect">
            <a:avLst/>
          </a:prstGeom>
          <a:noFill/>
        </p:spPr>
        <p:txBody>
          <a:bodyPr wrap="square" rtlCol="0">
            <a:spAutoFit/>
          </a:bodyPr>
          <a:lstStyle/>
          <a:p>
            <a:r xmlns:a="http://schemas.openxmlformats.org/drawingml/2006/main">
              <a:rPr lang="lus" altLang="ko-KR" sz="2400">
                <a:solidFill>
                  <a:schemeClr val="tx1">
                    <a:lumMod val="65000"/>
                    <a:lumOff val="35000"/>
                  </a:schemeClr>
                </a:solidFill>
              </a:rPr>
              <a:t>Samsona hi indo mi chak tak a ni a. Samsona avang hian Philistia mite leh anmahni tiduhdahtu ram dangte chuan Israel fate chu an tiduhdah thei lo</a:t>
            </a:r>
            <a:r xmlns:a="http://schemas.openxmlformats.org/drawingml/2006/main">
              <a:rPr lang="lus" altLang="en-US" sz="2400">
                <a:solidFill>
                  <a:schemeClr val="tx1">
                    <a:lumMod val="65000"/>
                    <a:lumOff val="35000"/>
                  </a:schemeClr>
                </a:solidFill>
              </a:rPr>
              <a:t> </a:t>
            </a:r>
            <a:r xmlns:a="http://schemas.openxmlformats.org/drawingml/2006/main">
              <a:rPr lang="lus" altLang="ko-KR" sz="2400">
                <a:solidFill>
                  <a:schemeClr val="tx1">
                    <a:lumMod val="65000"/>
                    <a:lumOff val="35000"/>
                  </a:schemeClr>
                </a:solidFill>
              </a:rPr>
              <a:t>tihbelh.</a:t>
            </a:r>
            <a:endParaRPr xmlns:a="http://schemas.openxmlformats.org/drawingml/2006/main" lang="ko-KR" altLang="en-US" sz="24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9592" y="332656"/>
            <a:ext cx="7668344" cy="5040560"/>
          </a:xfrm>
          <a:prstGeom prst="rect">
            <a:avLst/>
          </a:prstGeom>
        </p:spPr>
      </p:pic>
    </p:spTree>
    <p:extLst>
      <p:ext uri="{BB962C8B-B14F-4D97-AF65-F5344CB8AC3E}">
        <p14:creationId xmlns:p14="http://schemas.microsoft.com/office/powerpoint/2010/main" val="3561453579"/>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910371"/>
            <a:ext cx="9054634" cy="830997"/>
          </a:xfrm>
          <a:prstGeom prst="rect">
            <a:avLst/>
          </a:prstGeom>
          <a:noFill/>
        </p:spPr>
        <p:txBody>
          <a:bodyPr wrap="square" rtlCol="0">
            <a:spAutoFit/>
          </a:bodyPr>
          <a:lstStyle/>
          <a:p>
            <a:r xmlns:a="http://schemas.openxmlformats.org/drawingml/2006/main">
              <a:rPr lang="lus" altLang="ko-KR" sz="2400">
                <a:solidFill>
                  <a:schemeClr val="tx1">
                    <a:lumMod val="65000"/>
                    <a:lumOff val="35000"/>
                  </a:schemeClr>
                </a:solidFill>
              </a:rPr>
              <a:t>A chakna chu a sam atanga lo chhuak a ni. Mahse, a sam chu bum a nih avangin a lo hrual tawh a ni. Chuvangin, a thiltihtheihna a hloh ta a ni.</a:t>
            </a:r>
            <a:endParaRPr xmlns:a="http://schemas.openxmlformats.org/drawingml/2006/main" lang="ko-KR" altLang="en-US" sz="24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9144000" cy="5877272"/>
          </a:xfrm>
          <a:prstGeom prst="rect">
            <a:avLst/>
          </a:prstGeom>
        </p:spPr>
      </p:pic>
    </p:spTree>
    <p:extLst>
      <p:ext uri="{BB962C8B-B14F-4D97-AF65-F5344CB8AC3E}">
        <p14:creationId xmlns:p14="http://schemas.microsoft.com/office/powerpoint/2010/main" val="462600298"/>
      </p:ext>
    </p:extLst>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861774"/>
          </a:xfrm>
          <a:prstGeom prst="rect">
            <a:avLst/>
          </a:prstGeom>
          <a:noFill/>
        </p:spPr>
        <p:txBody>
          <a:bodyPr wrap="square" rtlCol="0">
            <a:spAutoFit/>
          </a:bodyPr>
          <a:lstStyle/>
          <a:p>
            <a:r xmlns:a="http://schemas.openxmlformats.org/drawingml/2006/main">
              <a:rPr lang="lus" altLang="ko-KR" sz="2500">
                <a:solidFill>
                  <a:schemeClr val="tx1">
                    <a:lumMod val="65000"/>
                    <a:lumOff val="35000"/>
                  </a:schemeClr>
                </a:solidFill>
              </a:rPr>
              <a:t>Samsona chu an man a, hmelmaten an nuihzat a. Inngaihluhna avanga bum a nih chu a inchhir hle.</a:t>
            </a:r>
            <a:endParaRPr xmlns:a="http://schemas.openxmlformats.org/drawingml/2006/main" lang="ko-KR" altLang="en-US" sz="25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64"/>
            <a:ext cx="9144000" cy="5732391"/>
          </a:xfrm>
          <a:prstGeom prst="rect">
            <a:avLst/>
          </a:prstGeom>
        </p:spPr>
      </p:pic>
    </p:spTree>
    <p:extLst>
      <p:ext uri="{BB962C8B-B14F-4D97-AF65-F5344CB8AC3E}">
        <p14:creationId xmlns:p14="http://schemas.microsoft.com/office/powerpoint/2010/main" val="435856728"/>
      </p:ext>
    </p:extLst>
  </p:cSld>
  <p:clrMapOvr>
    <a:masterClrMapping/>
  </p:clrMapOvr>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861774"/>
          </a:xfrm>
          <a:prstGeom prst="rect">
            <a:avLst/>
          </a:prstGeom>
          <a:noFill/>
        </p:spPr>
        <p:txBody>
          <a:bodyPr wrap="square" rtlCol="0">
            <a:spAutoFit/>
          </a:bodyPr>
          <a:lstStyle/>
          <a:p>
            <a:r xmlns:a="http://schemas.openxmlformats.org/drawingml/2006/main">
              <a:rPr lang="lus" altLang="ko-KR" sz="2500">
                <a:solidFill>
                  <a:schemeClr val="tx1">
                    <a:lumMod val="65000"/>
                    <a:lumOff val="35000"/>
                  </a:schemeClr>
                </a:solidFill>
              </a:rPr>
              <a:t>Samsona chuan Pathian hnenah a tawp berah tichak leh turin a tawngtai a. Pathianin a tawngtaina chu a chhang a, a tawpah chuan thiltihtheihna a pe ta a ni.</a:t>
            </a:r>
            <a:endParaRPr xmlns:a="http://schemas.openxmlformats.org/drawingml/2006/main" lang="ko-KR" altLang="en-US" sz="25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4411" y="188640"/>
            <a:ext cx="7812360" cy="5524571"/>
          </a:xfrm>
          <a:prstGeom prst="rect">
            <a:avLst/>
          </a:prstGeom>
        </p:spPr>
      </p:pic>
    </p:spTree>
    <p:extLst>
      <p:ext uri="{BB962C8B-B14F-4D97-AF65-F5344CB8AC3E}">
        <p14:creationId xmlns:p14="http://schemas.microsoft.com/office/powerpoint/2010/main" val="1931308658"/>
      </p:ext>
    </p:extLst>
  </p:cSld>
  <p:clrMapOvr>
    <a:masterClrMapping/>
  </p:clrMapOvr>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lus" altLang="ko-KR" sz="4000">
                <a:solidFill>
                  <a:srgbClr val="FF0000"/>
                </a:solidFill>
              </a:rPr>
              <a:t>Vawiin Zirlai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96564" y="32925"/>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1015" y="91778"/>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268760"/>
            <a:ext cx="8208912" cy="5016758"/>
          </a:xfrm>
          <a:prstGeom prst="rect">
            <a:avLst/>
          </a:prstGeom>
          <a:noFill/>
        </p:spPr>
        <p:txBody>
          <a:bodyPr wrap="square" rtlCol="0">
            <a:spAutoFit/>
          </a:bodyPr>
          <a:lstStyle/>
          <a:p>
            <a:pPr xmlns:a="http://schemas.openxmlformats.org/drawingml/2006/main" algn="ctr"/>
            <a:r xmlns:a="http://schemas.openxmlformats.org/drawingml/2006/main">
              <a:rPr lang="lus" altLang="ko-KR" sz="3200">
                <a:solidFill>
                  <a:schemeClr val="tx1">
                    <a:lumMod val="65000"/>
                    <a:lumOff val="35000"/>
                  </a:schemeClr>
                </a:solidFill>
              </a:rPr>
              <a:t>Samsona hi Pathian hnen atanga khawngaihna leh kohna bik pek mi a ni.</a:t>
            </a:r>
            <a:r xmlns:a="http://schemas.openxmlformats.org/drawingml/2006/main">
              <a:rPr lang="lus" altLang="en-US" sz="3200">
                <a:solidFill>
                  <a:schemeClr val="tx1">
                    <a:lumMod val="65000"/>
                    <a:lumOff val="35000"/>
                  </a:schemeClr>
                </a:solidFill>
              </a:rPr>
              <a:t> </a:t>
            </a:r>
            <a:endParaRPr xmlns:a="http://schemas.openxmlformats.org/drawingml/2006/main" lang="en-US" altLang="ko-KR" sz="3200">
              <a:solidFill>
                <a:schemeClr val="tx1">
                  <a:lumMod val="65000"/>
                  <a:lumOff val="35000"/>
                </a:schemeClr>
              </a:solidFill>
            </a:endParaRPr>
          </a:p>
          <a:p>
            <a:pPr xmlns:a="http://schemas.openxmlformats.org/drawingml/2006/main" algn="ctr"/>
            <a:r xmlns:a="http://schemas.openxmlformats.org/drawingml/2006/main">
              <a:rPr lang="lus" altLang="ko-KR" sz="3200">
                <a:solidFill>
                  <a:schemeClr val="tx1">
                    <a:lumMod val="65000"/>
                    <a:lumOff val="35000"/>
                  </a:schemeClr>
                </a:solidFill>
              </a:rPr>
              <a:t>Mahse, a chapona avang chuan, .</a:t>
            </a:r>
          </a:p>
          <a:p>
            <a:pPr xmlns:a="http://schemas.openxmlformats.org/drawingml/2006/main" algn="ctr"/>
            <a:r xmlns:a="http://schemas.openxmlformats.org/drawingml/2006/main">
              <a:rPr lang="lus" altLang="ko-KR" sz="3200">
                <a:solidFill>
                  <a:schemeClr val="tx1">
                    <a:lumMod val="65000"/>
                    <a:lumOff val="35000"/>
                  </a:schemeClr>
                </a:solidFill>
              </a:rPr>
              <a:t>a hloh vek a ni.</a:t>
            </a: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lus" altLang="ko-KR" sz="3200">
                <a:solidFill>
                  <a:schemeClr val="tx1">
                    <a:lumMod val="65000"/>
                    <a:lumOff val="35000"/>
                  </a:schemeClr>
                </a:solidFill>
              </a:rPr>
              <a:t>Pathian khawngaihna leh mission dawngtu Pathian fa duh tak kan ni bawk.</a:t>
            </a:r>
            <a:r xmlns:a="http://schemas.openxmlformats.org/drawingml/2006/main">
              <a:rPr lang="lus" altLang="en-US" sz="3200">
                <a:solidFill>
                  <a:schemeClr val="tx1">
                    <a:lumMod val="65000"/>
                    <a:lumOff val="35000"/>
                  </a:schemeClr>
                </a:solidFill>
              </a:rPr>
              <a:t> </a:t>
            </a:r>
            <a:endParaRPr xmlns:a="http://schemas.openxmlformats.org/drawingml/2006/main" lang="en-US" altLang="ko-KR" sz="3200">
              <a:solidFill>
                <a:schemeClr val="tx1">
                  <a:lumMod val="65000"/>
                  <a:lumOff val="35000"/>
                </a:schemeClr>
              </a:solidFill>
            </a:endParaRP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lus" altLang="ko-KR" sz="3200">
                <a:solidFill>
                  <a:schemeClr val="tx1">
                    <a:lumMod val="65000"/>
                    <a:lumOff val="35000"/>
                  </a:schemeClr>
                </a:solidFill>
              </a:rPr>
              <a:t>Chuvangin Pathian Thu hmaah kan inngaitlawm a ngai a ni.</a:t>
            </a:r>
          </a:p>
        </p:txBody>
      </p:sp>
    </p:spTree>
    <p:extLst>
      <p:ext uri="{BB962C8B-B14F-4D97-AF65-F5344CB8AC3E}">
        <p14:creationId xmlns:p14="http://schemas.microsoft.com/office/powerpoint/2010/main" val="4105314080"/>
      </p:ext>
    </p:extLst>
  </p:cSld>
  <p:clrMapOvr>
    <a:masterClrMapping/>
  </p:clrMapOvr>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473196" y="296686"/>
            <a:ext cx="4053592" cy="584775"/>
          </a:xfrm>
          <a:prstGeom prst="rect">
            <a:avLst/>
          </a:prstGeom>
          <a:noFill/>
        </p:spPr>
        <p:txBody>
          <a:bodyPr wrap="square" rtlCol="0">
            <a:spAutoFit/>
          </a:bodyPr>
          <a:lstStyle/>
          <a:p>
            <a:pPr xmlns:a="http://schemas.openxmlformats.org/drawingml/2006/main" algn="ctr"/>
            <a:r xmlns:a="http://schemas.openxmlformats.org/drawingml/2006/main">
              <a:rPr lang="lus" altLang="ko-KR" sz="3200"/>
              <a:t>Pathian?</a:t>
            </a:r>
            <a:r xmlns:a="http://schemas.openxmlformats.org/drawingml/2006/main">
              <a:rPr lang="lus"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p>
            <a:r xmlns:a="http://schemas.openxmlformats.org/drawingml/2006/main">
              <a:rPr lang="lus" altLang="ko-KR" sz="3600">
                <a:solidFill>
                  <a:srgbClr val="C00000"/>
                </a:solidFill>
              </a:rPr>
              <a:t>Pathian..</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200329"/>
          </a:xfrm>
          <a:prstGeom prst="rect">
            <a:avLst/>
          </a:prstGeom>
          <a:noFill/>
        </p:spPr>
        <p:txBody>
          <a:bodyPr wrap="square" rtlCol="0">
            <a:spAutoFit/>
          </a:bodyPr>
          <a:lstStyle/>
          <a:p>
            <a:r xmlns:a="http://schemas.openxmlformats.org/drawingml/2006/main">
              <a:rPr lang="lus" altLang="ko-KR" sz="3600">
                <a:solidFill>
                  <a:schemeClr val="tx1">
                    <a:lumMod val="65000"/>
                    <a:lumOff val="35000"/>
                  </a:schemeClr>
                </a:solidFill>
              </a:rPr>
              <a:t>Pathianin kan tawngtaina pawi tak leh dik tak chu a ngaithla a, a chhang thin</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4235703788"/>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130336" y="1916832"/>
            <a:ext cx="5044008" cy="406994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79512" y="1400842"/>
            <a:ext cx="3129802"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us" altLang="ko-KR" b="1">
                <a:solidFill>
                  <a:schemeClr val="tx1">
                    <a:lumMod val="50000"/>
                    <a:lumOff val="50000"/>
                  </a:schemeClr>
                </a:solidFill>
              </a:rPr>
              <a:t>Aih.</a:t>
            </a:r>
            <a:r xmlns:a="http://schemas.openxmlformats.org/drawingml/2006/main">
              <a:rPr lang="lus" altLang="en-US" b="1">
                <a:solidFill>
                  <a:schemeClr val="tx1">
                    <a:lumMod val="50000"/>
                    <a:lumOff val="50000"/>
                  </a:schemeClr>
                </a:solidFill>
              </a:rPr>
              <a:t> </a:t>
            </a:r>
            <a:r xmlns:a="http://schemas.openxmlformats.org/drawingml/2006/main">
              <a:rPr lang="lus" altLang="ko-KR" b="1">
                <a:solidFill>
                  <a:schemeClr val="tx1">
                    <a:lumMod val="50000"/>
                    <a:lumOff val="50000"/>
                  </a:schemeClr>
                </a:solidFill>
              </a:rPr>
              <a:t>17. A rilru a hah lutuk</a:t>
            </a:r>
            <a:r xmlns:a="http://schemas.openxmlformats.org/drawingml/2006/main">
              <a:rPr lang="lus" altLang="en-US" b="1">
                <a:solidFill>
                  <a:schemeClr val="tx1">
                    <a:lumMod val="50000"/>
                    <a:lumOff val="50000"/>
                  </a:schemeClr>
                </a:solidFill>
              </a:rPr>
              <a:t> </a:t>
            </a:r>
            <a:r xmlns:a="http://schemas.openxmlformats.org/drawingml/2006/main">
              <a:rPr lang="lus" altLang="ko-KR" b="1">
                <a:solidFill>
                  <a:schemeClr val="tx1">
                    <a:lumMod val="50000"/>
                    <a:lumOff val="50000"/>
                  </a:schemeClr>
                </a:solidFill>
              </a:rPr>
              <a:t>Chumi</a:t>
            </a:r>
            <a:r xmlns:a="http://schemas.openxmlformats.org/drawingml/2006/main">
              <a:rPr lang="lus" altLang="en-US" b="1">
                <a:solidFill>
                  <a:schemeClr val="tx1">
                    <a:lumMod val="50000"/>
                    <a:lumOff val="50000"/>
                  </a:schemeClr>
                </a:solidFill>
              </a:rPr>
              <a:t> </a:t>
            </a:r>
            <a:r xmlns:a="http://schemas.openxmlformats.org/drawingml/2006/main">
              <a:rPr lang="lus" altLang="ko-KR" b="1">
                <a:solidFill>
                  <a:schemeClr val="tx1">
                    <a:lumMod val="50000"/>
                    <a:lumOff val="50000"/>
                  </a:schemeClr>
                </a:solidFill>
              </a:rPr>
              <a:t>Thumal</a:t>
            </a:r>
            <a:r xmlns:a="http://schemas.openxmlformats.org/drawingml/2006/main">
              <a:rPr lang="lus" altLang="en-US" b="1">
                <a:solidFill>
                  <a:schemeClr val="tx1">
                    <a:lumMod val="50000"/>
                    <a:lumOff val="50000"/>
                  </a:schemeClr>
                </a:solidFill>
              </a:rPr>
              <a:t> </a:t>
            </a:r>
            <a:r xmlns:a="http://schemas.openxmlformats.org/drawingml/2006/main">
              <a:rPr lang="lus" altLang="ko-KR" b="1">
                <a:solidFill>
                  <a:schemeClr val="tx1">
                    <a:lumMod val="50000"/>
                    <a:lumOff val="50000"/>
                  </a:schemeClr>
                </a:solidFill>
              </a:rPr>
              <a:t>tan</a:t>
            </a:r>
            <a:r xmlns:a="http://schemas.openxmlformats.org/drawingml/2006/main">
              <a:rPr lang="lus" altLang="en-US" b="1">
                <a:solidFill>
                  <a:schemeClr val="tx1">
                    <a:lumMod val="50000"/>
                    <a:lumOff val="50000"/>
                  </a:schemeClr>
                </a:solidFill>
              </a:rPr>
              <a:t> </a:t>
            </a:r>
            <a:r xmlns:a="http://schemas.openxmlformats.org/drawingml/2006/main">
              <a:rPr lang="lus" altLang="ko-KR" b="1">
                <a:solidFill>
                  <a:schemeClr val="tx1">
                    <a:lumMod val="50000"/>
                    <a:lumOff val="50000"/>
                  </a:schemeClr>
                </a:solidFill>
              </a:rPr>
              <a:t>Pathian</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3931114" cy="76944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lus" altLang="ko-KR" sz="4400"/>
              <a:t>Chhiatna Sawm</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Tree>
    <p:extLst>
      <p:ext uri="{BB962C8B-B14F-4D97-AF65-F5344CB8AC3E}">
        <p14:creationId xmlns:p14="http://schemas.microsoft.com/office/powerpoint/2010/main" val="46326207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p>
            <a:pPr xmlns:a="http://schemas.openxmlformats.org/drawingml/2006/main" algn="ctr"/>
            <a:r xmlns:a="http://schemas.openxmlformats.org/drawingml/2006/main">
              <a:rPr lang="lus" altLang="ko-KR" sz="4000">
                <a:solidFill>
                  <a:srgbClr val="FF0000"/>
                </a:solidFill>
              </a:rPr>
              <a:t>Vawiin Quiz kan hmang dawn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42646" y="81088"/>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76868" y="3176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646331"/>
          </a:xfrm>
          <a:prstGeom prst="rect">
            <a:avLst/>
          </a:prstGeom>
          <a:noFill/>
        </p:spPr>
        <p:txBody>
          <a:bodyPr wrap="square" rtlCol="0">
            <a:spAutoFit/>
          </a:bodyPr>
          <a:lstStyle/>
          <a:p>
            <a:r xmlns:a="http://schemas.openxmlformats.org/drawingml/2006/main">
              <a:rPr lang="lus" altLang="ko-KR" sz="3600">
                <a:solidFill>
                  <a:schemeClr val="tx1">
                    <a:lumMod val="65000"/>
                    <a:lumOff val="35000"/>
                  </a:schemeClr>
                </a:solidFill>
              </a:rPr>
              <a:t>Samsona thiltihtheihna chu khawi atanga lo chhuak nge?</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44226" y="2697896"/>
            <a:ext cx="8424936" cy="523220"/>
          </a:xfrm>
          <a:prstGeom prst="rect">
            <a:avLst/>
          </a:prstGeom>
          <a:noFill/>
        </p:spPr>
        <p:txBody>
          <a:bodyPr wrap="square" rtlCol="0">
            <a:spAutoFit/>
          </a:bodyPr>
          <a:lstStyle/>
          <a:p>
            <a:r xmlns:a="http://schemas.openxmlformats.org/drawingml/2006/main">
              <a:rPr lang="lus" altLang="en-US" sz="2800">
                <a:solidFill>
                  <a:schemeClr val="tx1">
                    <a:lumMod val="65000"/>
                    <a:lumOff val="35000"/>
                  </a:schemeClr>
                </a:solidFill>
              </a:rPr>
              <a:t>1 </a:t>
            </a:r>
            <a:r xmlns:a="http://schemas.openxmlformats.org/drawingml/2006/main">
              <a:rPr lang="lus" altLang="ko-KR" sz="2800">
                <a:solidFill>
                  <a:schemeClr val="tx1">
                    <a:lumMod val="65000"/>
                    <a:lumOff val="35000"/>
                  </a:schemeClr>
                </a:solidFill>
              </a:rPr>
              <a:t>sam</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p>
            <a:r xmlns:a="http://schemas.openxmlformats.org/drawingml/2006/main">
              <a:rPr lang="lus" altLang="en-US" sz="2800">
                <a:solidFill>
                  <a:schemeClr val="tx1">
                    <a:lumMod val="65000"/>
                    <a:lumOff val="35000"/>
                  </a:schemeClr>
                </a:solidFill>
              </a:rPr>
              <a:t>2 </a:t>
            </a:r>
            <a:r xmlns:a="http://schemas.openxmlformats.org/drawingml/2006/main">
              <a:rPr lang="lus" altLang="ko-KR" sz="2800">
                <a:solidFill>
                  <a:schemeClr val="tx1">
                    <a:lumMod val="65000"/>
                    <a:lumOff val="35000"/>
                  </a:schemeClr>
                </a:solidFill>
              </a:rPr>
              <a:t>arm a ni</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p>
            <a:r xmlns:a="http://schemas.openxmlformats.org/drawingml/2006/main">
              <a:rPr lang="lus" altLang="en-US" sz="2800">
                <a:solidFill>
                  <a:schemeClr val="tx1">
                    <a:lumMod val="65000"/>
                    <a:lumOff val="35000"/>
                  </a:schemeClr>
                </a:solidFill>
              </a:rPr>
              <a:t>3 </a:t>
            </a:r>
            <a:r xmlns:a="http://schemas.openxmlformats.org/drawingml/2006/main">
              <a:rPr lang="lus" altLang="ko-KR" sz="2800">
                <a:solidFill>
                  <a:schemeClr val="tx1">
                    <a:lumMod val="65000"/>
                    <a:lumOff val="35000"/>
                  </a:schemeClr>
                </a:solidFill>
              </a:rPr>
              <a:t>ke a ni</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p>
            <a:r xmlns:a="http://schemas.openxmlformats.org/drawingml/2006/main">
              <a:rPr lang="lus" altLang="en-US" sz="2800">
                <a:solidFill>
                  <a:schemeClr val="tx1">
                    <a:lumMod val="65000"/>
                    <a:lumOff val="35000"/>
                  </a:schemeClr>
                </a:solidFill>
              </a:rPr>
              <a:t>4 </a:t>
            </a:r>
            <a:r xmlns:a="http://schemas.openxmlformats.org/drawingml/2006/main">
              <a:rPr lang="lus" altLang="ko-KR" sz="2800">
                <a:solidFill>
                  <a:schemeClr val="tx1">
                    <a:lumMod val="65000"/>
                    <a:lumOff val="35000"/>
                  </a:schemeClr>
                </a:solidFill>
              </a:rPr>
              <a:t>mit</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44226" y="2697896"/>
            <a:ext cx="8712968" cy="523220"/>
          </a:xfrm>
          <a:prstGeom prst="rect">
            <a:avLst/>
          </a:prstGeom>
          <a:noFill/>
        </p:spPr>
        <p:txBody>
          <a:bodyPr wrap="square" rtlCol="0">
            <a:spAutoFit/>
          </a:bodyPr>
          <a:lstStyle/>
          <a:p>
            <a:r xmlns:a="http://schemas.openxmlformats.org/drawingml/2006/main">
              <a:rPr lang="lus" altLang="en-US" sz="2800">
                <a:solidFill>
                  <a:srgbClr val="FF0000"/>
                </a:solidFill>
              </a:rPr>
              <a:t>1 </a:t>
            </a:r>
            <a:r xmlns:a="http://schemas.openxmlformats.org/drawingml/2006/main">
              <a:rPr lang="lus" altLang="ko-KR" sz="2800">
                <a:solidFill>
                  <a:srgbClr val="FF0000"/>
                </a:solidFill>
              </a:rPr>
              <a:t>sam</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400924214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lus" altLang="ko-KR" sz="4000">
                <a:solidFill>
                  <a:srgbClr val="FF0000"/>
                </a:solidFill>
              </a:rPr>
              <a:t>Vawiin Thu</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200934"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07704" y="2384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1754326"/>
          </a:xfrm>
          <a:prstGeom prst="rect">
            <a:avLst/>
          </a:prstGeom>
          <a:noFill/>
        </p:spPr>
        <p:txBody>
          <a:bodyPr wrap="square" rtlCol="0">
            <a:spAutoFit/>
          </a:bodyPr>
          <a:lstStyle/>
          <a:p>
            <a:r xmlns:a="http://schemas.openxmlformats.org/drawingml/2006/main">
              <a:rPr lang="lus" altLang="ko-KR" sz="3600">
                <a:solidFill>
                  <a:schemeClr val="tx1">
                    <a:lumMod val="65000"/>
                    <a:lumOff val="35000"/>
                  </a:schemeClr>
                </a:solidFill>
              </a:rPr>
              <a:t>Chu hmeichhia chuan mipa a hring a, a hmingah Samsona a vuah a. A lo thang lian a, LALPAN mal a sawm a;</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p>
            <a:pPr xmlns:a="http://schemas.openxmlformats.org/drawingml/2006/main" algn="r"/>
            <a:r xmlns:a="http://schemas.openxmlformats.org/drawingml/2006/main">
              <a:rPr lang="lus" altLang="ko-KR" sz="2800">
                <a:solidFill>
                  <a:schemeClr val="tx1">
                    <a:lumMod val="65000"/>
                    <a:lumOff val="35000"/>
                  </a:schemeClr>
                </a:solidFill>
              </a:rPr>
              <a:t>Roreltute chuan</a:t>
            </a:r>
            <a:r xmlns:a="http://schemas.openxmlformats.org/drawingml/2006/main">
              <a:rPr lang="lus" altLang="en-US" sz="2800">
                <a:solidFill>
                  <a:schemeClr val="tx1">
                    <a:lumMod val="65000"/>
                    <a:lumOff val="35000"/>
                  </a:schemeClr>
                </a:solidFill>
              </a:rPr>
              <a:t> </a:t>
            </a:r>
            <a:r xmlns:a="http://schemas.openxmlformats.org/drawingml/2006/main">
              <a:rPr lang="lus" altLang="ko-KR" sz="2800">
                <a:solidFill>
                  <a:schemeClr val="tx1">
                    <a:lumMod val="65000"/>
                    <a:lumOff val="35000"/>
                  </a:schemeClr>
                </a:solidFill>
              </a:rPr>
              <a:t>13:24-ah a awm</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717582159"/>
      </p:ext>
    </p:extLst>
  </p:cSld>
  <p:clrMapOvr>
    <a:masterClrMapping/>
  </p:clrMapOvr>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us" altLang="ko-KR" b="1">
                <a:solidFill>
                  <a:schemeClr val="tx1">
                    <a:lumMod val="50000"/>
                    <a:lumOff val="50000"/>
                  </a:schemeClr>
                </a:solidFill>
              </a:rPr>
              <a:t>No. 27 Pathian Thu</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7186" y="1916832"/>
            <a:ext cx="3931114" cy="175432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lus" altLang="ko-KR" sz="3600"/>
              <a:t>Ruthi, Hmeichhe Mizia Ropui</a:t>
            </a:r>
            <a:endParaRPr xmlns:a="http://schemas.openxmlformats.org/drawingml/2006/main" lang="ko-KR" altLang="en-US" sz="36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pic>
        <p:nvPicPr>
          <p:cNvPr id="6" name="그림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73016" y="1962126"/>
            <a:ext cx="5364088" cy="3793388"/>
          </a:xfrm>
          <a:prstGeom prst="rect">
            <a:avLst/>
          </a:prstGeom>
        </p:spPr>
      </p:pic>
    </p:spTree>
    <p:extLst>
      <p:ext uri="{BB962C8B-B14F-4D97-AF65-F5344CB8AC3E}">
        <p14:creationId xmlns:p14="http://schemas.microsoft.com/office/powerpoint/2010/main" val="235889100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lus" altLang="ko-KR" sz="4000">
                <a:solidFill>
                  <a:srgbClr val="FF0000"/>
                </a:solidFill>
              </a:rPr>
              <a:t>Vawiin Thu</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20560"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631435"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2364505"/>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us" altLang="ko-KR" sz="3600">
                <a:solidFill>
                  <a:schemeClr val="bg1">
                    <a:lumMod val="50000"/>
                  </a:schemeClr>
                </a:solidFill>
              </a:rPr>
              <a:t>I mite chu ka mite an ni ang a, i Pathian chu ka Pathian an ni ang.</a:t>
            </a:r>
            <a:endParaRPr xmlns:a="http://schemas.openxmlformats.org/drawingml/2006/main" lang="ko-KR" altLang="en-US" sz="3600">
              <a:solidFill>
                <a:schemeClr val="bg1">
                  <a:lumMod val="50000"/>
                </a:schemeClr>
              </a:solidFill>
            </a:endParaRPr>
          </a:p>
        </p:txBody>
      </p:sp>
      <p:sp>
        <p:nvSpPr>
          <p:cNvPr id="24" name="TextBox 23"/>
          <p:cNvSpPr txBox="1"/>
          <p:nvPr/>
        </p:nvSpPr>
        <p:spPr>
          <a:xfrm>
            <a:off x="4952296" y="5171139"/>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lus" altLang="ko-KR" sz="2800">
                <a:solidFill>
                  <a:schemeClr val="tx1">
                    <a:lumMod val="65000"/>
                    <a:lumOff val="35000"/>
                  </a:schemeClr>
                </a:solidFill>
              </a:rPr>
              <a:t>Ruthi</a:t>
            </a:r>
            <a:r xmlns:a="http://schemas.openxmlformats.org/drawingml/2006/main">
              <a:rPr lang="lus" altLang="en-US" sz="2800">
                <a:solidFill>
                  <a:schemeClr val="tx1">
                    <a:lumMod val="65000"/>
                    <a:lumOff val="35000"/>
                  </a:schemeClr>
                </a:solidFill>
              </a:rPr>
              <a:t> </a:t>
            </a:r>
            <a:r xmlns:a="http://schemas.openxmlformats.org/drawingml/2006/main">
              <a:rPr lang="lus" altLang="ko-KR" sz="2800">
                <a:solidFill>
                  <a:schemeClr val="tx1">
                    <a:lumMod val="65000"/>
                    <a:lumOff val="35000"/>
                  </a:schemeClr>
                </a:solidFill>
              </a:rPr>
              <a:t>1:16-ah a awm</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180877838"/>
      </p:ext>
    </p:extLst>
  </p:cSld>
  <p:clrMapOvr>
    <a:masterClrMapping/>
  </p:clrMapOvr>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498117"/>
            <a:ext cx="8963222"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us" altLang="ko-KR" sz="2800">
                <a:solidFill>
                  <a:schemeClr val="tx1">
                    <a:lumMod val="65000"/>
                    <a:lumOff val="35000"/>
                  </a:schemeClr>
                </a:solidFill>
              </a:rPr>
              <a:t>Juda hmeichhia, Naomi hian fapa pahnih Jentail nupui nei a nei a. Mahse, a fapa pahnih chu an thi ta a ni. Chuvangin, a hmeithainu pahnih nen an awm ta a ni.</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941"/>
            <a:ext cx="9144000" cy="5432283"/>
          </a:xfrm>
          <a:prstGeom prst="rect">
            <a:avLst/>
          </a:prstGeom>
        </p:spPr>
      </p:pic>
    </p:spTree>
    <p:extLst>
      <p:ext uri="{BB962C8B-B14F-4D97-AF65-F5344CB8AC3E}">
        <p14:creationId xmlns:p14="http://schemas.microsoft.com/office/powerpoint/2010/main" val="1052412306"/>
      </p:ext>
    </p:extLst>
  </p:cSld>
  <p:clrMapOvr>
    <a:masterClrMapping/>
  </p:clrMapOvr>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8" y="4509120"/>
            <a:ext cx="8963222" cy="224676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us" altLang="ko-KR" sz="2800">
                <a:solidFill>
                  <a:schemeClr val="tx1">
                    <a:lumMod val="65000"/>
                    <a:lumOff val="35000"/>
                  </a:schemeClr>
                </a:solidFill>
              </a:rPr>
              <a:t>Naomi chuan Judai rama a chenna in lam pan leh chu a tum ta a. A fanu pahnih hnenah chuan in lama haw turin a ti a. Mahse, a fanu pahnihna chu a pianna khuaah a kir leh lo va, a pi chu a zui a, Judai ramah a awm ta a ni.</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941"/>
            <a:ext cx="9143999" cy="4352163"/>
          </a:xfrm>
          <a:prstGeom prst="rect">
            <a:avLst/>
          </a:prstGeom>
        </p:spPr>
      </p:pic>
    </p:spTree>
    <p:extLst>
      <p:ext uri="{BB962C8B-B14F-4D97-AF65-F5344CB8AC3E}">
        <p14:creationId xmlns:p14="http://schemas.microsoft.com/office/powerpoint/2010/main" val="2678191933"/>
      </p:ext>
    </p:extLst>
  </p:cSld>
  <p:clrMapOvr>
    <a:masterClrMapping/>
  </p:clrMapOvr>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478649"/>
            <a:ext cx="8963222"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us" altLang="ko-KR" sz="2800">
                <a:solidFill>
                  <a:schemeClr val="tx1">
                    <a:lumMod val="65000"/>
                    <a:lumOff val="35000"/>
                  </a:schemeClr>
                </a:solidFill>
              </a:rPr>
              <a:t>Ruthi chuan Naomi nêna cheng tûrin buhfai la awm chu a la khâwm a ngai a, in enkawl tûr pasal a neih loh avângin.</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445224"/>
          </a:xfrm>
          <a:prstGeom prst="rect">
            <a:avLst/>
          </a:prstGeom>
        </p:spPr>
      </p:pic>
    </p:spTree>
    <p:extLst>
      <p:ext uri="{BB962C8B-B14F-4D97-AF65-F5344CB8AC3E}">
        <p14:creationId xmlns:p14="http://schemas.microsoft.com/office/powerpoint/2010/main" val="1527891339"/>
      </p:ext>
    </p:extLst>
  </p:cSld>
  <p:clrMapOvr>
    <a:masterClrMapping/>
  </p:clrMapOvr>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9366" y="5473005"/>
            <a:ext cx="9054634"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us" altLang="ko-KR" sz="2800">
                <a:solidFill>
                  <a:schemeClr val="tx1">
                    <a:lumMod val="65000"/>
                    <a:lumOff val="35000"/>
                  </a:schemeClr>
                </a:solidFill>
              </a:rPr>
              <a:t>Boaza ta lovah buhfai la awm chu a la khawm ta a ni. Boaza chuan hmeichhe zahawm tak niin a ngai a, Ruthi nen an innei ta a ni.</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27908" cy="5301208"/>
          </a:xfrm>
          <a:prstGeom prst="rect">
            <a:avLst/>
          </a:prstGeom>
        </p:spPr>
      </p:pic>
    </p:spTree>
    <p:extLst>
      <p:ext uri="{BB962C8B-B14F-4D97-AF65-F5344CB8AC3E}">
        <p14:creationId xmlns:p14="http://schemas.microsoft.com/office/powerpoint/2010/main" val="1233464400"/>
      </p:ext>
    </p:extLst>
  </p:cSld>
  <p:clrMapOvr>
    <a:masterClrMapping/>
  </p:clrMapOvr>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9366" y="5517232"/>
            <a:ext cx="9054634"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us" altLang="ko-KR" sz="2400">
                <a:solidFill>
                  <a:schemeClr val="tx1">
                    <a:lumMod val="65000"/>
                    <a:lumOff val="35000"/>
                  </a:schemeClr>
                </a:solidFill>
              </a:rPr>
              <a:t>Boaza chuan Ruthi leh Naomi chu chhungkua angin a lo dawngsawng a, nun hlim takin a hmang a. Nakinah chuan Lal Davida leh Isua chu Boaza leh Ruthi thlah a\anga lo kal an ni ang.</a:t>
            </a:r>
            <a:endParaRPr xmlns:a="http://schemas.openxmlformats.org/drawingml/2006/main" lang="ko-KR" altLang="en-US" sz="2400">
              <a:solidFill>
                <a:schemeClr val="tx1">
                  <a:lumMod val="65000"/>
                  <a:lumOff val="35000"/>
                </a:schemeClr>
              </a:solidFill>
            </a:endParaRPr>
          </a:p>
        </p:txBody>
      </p:sp>
      <p:pic>
        <p:nvPicPr>
          <p:cNvPr id="2054" name="Picture 6"/>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0" y="0"/>
            <a:ext cx="9127908" cy="54452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0938595"/>
      </p:ext>
    </p:extLst>
  </p:cSld>
  <p:clrMapOvr>
    <a:masterClrMapping/>
  </p:clrMapOvr>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lus" altLang="ko-KR" sz="4000"/>
              <a:t>Vawiin Zirlai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85727" y="8062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06535"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196752"/>
            <a:ext cx="8208912" cy="452431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lus" altLang="ko-KR" sz="3600">
                <a:solidFill>
                  <a:schemeClr val="tx1">
                    <a:lumMod val="65000"/>
                    <a:lumOff val="35000"/>
                  </a:schemeClr>
                </a:solidFill>
              </a:rPr>
              <a:t>Ruthi hi Jentail a ni a. Hmeichhe tha leh thinlung tak tak a ni a, a pi te rawng a bawl tha hle.</a:t>
            </a:r>
          </a:p>
          <a:p>
            <a:pPr xmlns:a="http://schemas.openxmlformats.org/drawingml/2006/main" algn="ctr"/>
            <a:r xmlns:a="http://schemas.openxmlformats.org/drawingml/2006/main">
              <a:rPr lang="lus" altLang="ko-KR" sz="3600">
                <a:solidFill>
                  <a:schemeClr val="tx1">
                    <a:lumMod val="65000"/>
                    <a:lumOff val="35000"/>
                  </a:schemeClr>
                </a:solidFill>
              </a:rPr>
              <a:t>Chuvangin, malsawmna a dawng ta a ni.</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lus" altLang="ko-KR" sz="3600">
                <a:solidFill>
                  <a:schemeClr val="tx1">
                    <a:lumMod val="65000"/>
                    <a:lumOff val="35000"/>
                  </a:schemeClr>
                </a:solidFill>
              </a:rPr>
              <a:t>Kan thenawmte pawh kan tanpui a ngai a ni</a:t>
            </a:r>
          </a:p>
          <a:p>
            <a:pPr xmlns:a="http://schemas.openxmlformats.org/drawingml/2006/main" algn="ctr"/>
            <a:r xmlns:a="http://schemas.openxmlformats.org/drawingml/2006/main">
              <a:rPr lang="lus" altLang="ko-KR" sz="3600">
                <a:solidFill>
                  <a:schemeClr val="tx1">
                    <a:lumMod val="65000"/>
                    <a:lumOff val="35000"/>
                  </a:schemeClr>
                </a:solidFill>
              </a:rPr>
              <a:t>Pathian chibai bûk rawh u</a:t>
            </a:r>
          </a:p>
          <a:p>
            <a:pPr xmlns:a="http://schemas.openxmlformats.org/drawingml/2006/main" algn="ctr"/>
            <a:r xmlns:a="http://schemas.openxmlformats.org/drawingml/2006/main">
              <a:rPr lang="lus" altLang="ko-KR" sz="3600">
                <a:solidFill>
                  <a:schemeClr val="tx1">
                    <a:lumMod val="65000"/>
                    <a:lumOff val="35000"/>
                  </a:schemeClr>
                </a:solidFill>
              </a:rPr>
              <a:t>thinlung tha leh thinlung tak tak nen.</a:t>
            </a:r>
          </a:p>
        </p:txBody>
      </p:sp>
    </p:spTree>
    <p:extLst>
      <p:ext uri="{BB962C8B-B14F-4D97-AF65-F5344CB8AC3E}">
        <p14:creationId xmlns:p14="http://schemas.microsoft.com/office/powerpoint/2010/main" val="1923963811"/>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lus" altLang="ko-KR" sz="4000">
                <a:solidFill>
                  <a:srgbClr val="FF0000"/>
                </a:solidFill>
              </a:rPr>
              <a:t>Vawiin Thu</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20560" y="5469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07228"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en-US" altLang="ko-KR" sz="3600">
              <a:solidFill>
                <a:schemeClr val="tx1">
                  <a:lumMod val="65000"/>
                  <a:lumOff val="35000"/>
                </a:schemeClr>
              </a:solidFill>
            </a:endParaRPr>
          </a:p>
          <a:p>
            <a:r xmlns:a="http://schemas.openxmlformats.org/drawingml/2006/main">
              <a:rPr lang="lus" altLang="ko-KR" sz="3600">
                <a:solidFill>
                  <a:schemeClr val="tx1">
                    <a:lumMod val="65000"/>
                    <a:lumOff val="35000"/>
                  </a:schemeClr>
                </a:solidFill>
              </a:rPr>
              <a:t>Aigupta mite chuan Aigupta chunga ka kut ka phar a, chuta tang chuan Israel mite ka hruai chhuah hunah LALPA ka ni tih an hria ang.</a:t>
            </a: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lus" altLang="ko-KR" sz="2800">
                <a:solidFill>
                  <a:schemeClr val="tx1">
                    <a:lumMod val="65000"/>
                    <a:lumOff val="35000"/>
                  </a:schemeClr>
                </a:solidFill>
              </a:rPr>
              <a:t>Exodus a ni</a:t>
            </a:r>
            <a:r xmlns:a="http://schemas.openxmlformats.org/drawingml/2006/main">
              <a:rPr lang="lus" altLang="en-US" sz="2800">
                <a:solidFill>
                  <a:schemeClr val="tx1">
                    <a:lumMod val="65000"/>
                    <a:lumOff val="35000"/>
                  </a:schemeClr>
                </a:solidFill>
              </a:rPr>
              <a:t> </a:t>
            </a:r>
            <a:r xmlns:a="http://schemas.openxmlformats.org/drawingml/2006/main">
              <a:rPr lang="lus" altLang="ko-KR" sz="2800">
                <a:solidFill>
                  <a:schemeClr val="tx1">
                    <a:lumMod val="65000"/>
                    <a:lumOff val="35000"/>
                  </a:schemeClr>
                </a:solidFill>
              </a:rPr>
              <a:t>7:5-ah a awm</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23038097"/>
      </p:ext>
    </p:extLst>
  </p:cSld>
  <p:clrMapOvr>
    <a:masterClrMapping/>
  </p:clrMapOvr>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473196" y="170411"/>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lus" altLang="ko-KR" sz="3200"/>
              <a:t>Pathian?</a:t>
            </a:r>
            <a:r xmlns:a="http://schemas.openxmlformats.org/drawingml/2006/main">
              <a:rPr lang="lus"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us" altLang="ko-KR" sz="3600">
                <a:solidFill>
                  <a:srgbClr val="C00000"/>
                </a:solidFill>
              </a:rPr>
              <a:t>Pathian..</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us" altLang="ko-KR" sz="3600">
                <a:solidFill>
                  <a:schemeClr val="tx1">
                    <a:lumMod val="65000"/>
                    <a:lumOff val="35000"/>
                  </a:schemeClr>
                </a:solidFill>
              </a:rPr>
              <a:t>Pathian hian pawn lam hmel a en lo va, thinlung a en zawk a ni.</a:t>
            </a:r>
          </a:p>
        </p:txBody>
      </p:sp>
    </p:spTree>
    <p:extLst>
      <p:ext uri="{BB962C8B-B14F-4D97-AF65-F5344CB8AC3E}">
        <p14:creationId xmlns:p14="http://schemas.microsoft.com/office/powerpoint/2010/main" val="2891677193"/>
      </p:ext>
    </p:extLst>
  </p:cSld>
  <p:clrMapOvr>
    <a:masterClrMapping/>
  </p:clrMapOvr>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lus" altLang="ko-KR" sz="4000">
                <a:solidFill>
                  <a:srgbClr val="FF0000"/>
                </a:solidFill>
              </a:rPr>
              <a:t>Vawiin Quiz kan hmang dawn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48135"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8269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us" altLang="ko-KR" sz="3600">
                <a:solidFill>
                  <a:schemeClr val="tx1">
                    <a:lumMod val="65000"/>
                    <a:lumOff val="35000"/>
                  </a:schemeClr>
                </a:solidFill>
              </a:rPr>
              <a:t>Engvângin nge Naomi chu Moab aṭanga Judai rama a haw?</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us" altLang="en-US" sz="2800">
                <a:solidFill>
                  <a:schemeClr val="tx1">
                    <a:lumMod val="65000"/>
                    <a:lumOff val="35000"/>
                  </a:schemeClr>
                </a:solidFill>
              </a:rPr>
              <a:t>1 </a:t>
            </a:r>
            <a:r xmlns:a="http://schemas.openxmlformats.org/drawingml/2006/main">
              <a:rPr lang="lus" altLang="ko-KR" sz="2800">
                <a:solidFill>
                  <a:schemeClr val="tx1">
                    <a:lumMod val="65000"/>
                    <a:lumOff val="35000"/>
                  </a:schemeClr>
                </a:solidFill>
              </a:rPr>
              <a:t>a damloh avangin..</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us" altLang="en-US" sz="2800">
                <a:solidFill>
                  <a:schemeClr val="tx1">
                    <a:lumMod val="65000"/>
                    <a:lumOff val="35000"/>
                  </a:schemeClr>
                </a:solidFill>
              </a:rPr>
              <a:t>2 </a:t>
            </a:r>
            <a:r xmlns:a="http://schemas.openxmlformats.org/drawingml/2006/main">
              <a:rPr lang="lus" altLang="ko-KR" sz="2800">
                <a:solidFill>
                  <a:schemeClr val="tx1">
                    <a:lumMod val="65000"/>
                    <a:lumOff val="35000"/>
                  </a:schemeClr>
                </a:solidFill>
              </a:rPr>
              <a:t>a pasal a thih avangin..</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us" altLang="en-US" sz="2800">
                <a:solidFill>
                  <a:schemeClr val="tx1">
                    <a:lumMod val="65000"/>
                    <a:lumOff val="35000"/>
                  </a:schemeClr>
                </a:solidFill>
              </a:rPr>
              <a:t>3 </a:t>
            </a:r>
            <a:r xmlns:a="http://schemas.openxmlformats.org/drawingml/2006/main">
              <a:rPr lang="lus" altLang="ko-KR" sz="2800">
                <a:solidFill>
                  <a:schemeClr val="tx1">
                    <a:lumMod val="65000"/>
                    <a:lumOff val="35000"/>
                  </a:schemeClr>
                </a:solidFill>
              </a:rPr>
              <a:t>a fapa pahnih an thih avangin..</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us" altLang="en-US" sz="2800">
                <a:solidFill>
                  <a:schemeClr val="tx1">
                    <a:lumMod val="65000"/>
                    <a:lumOff val="35000"/>
                  </a:schemeClr>
                </a:solidFill>
              </a:rPr>
              <a:t>4 </a:t>
            </a:r>
            <a:r xmlns:a="http://schemas.openxmlformats.org/drawingml/2006/main">
              <a:rPr lang="lus" altLang="ko-KR" sz="2800">
                <a:solidFill>
                  <a:schemeClr val="tx1">
                    <a:lumMod val="65000"/>
                    <a:lumOff val="35000"/>
                  </a:schemeClr>
                </a:solidFill>
              </a:rPr>
              <a:t>a chhungte hmuh a duh vang a ni..</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77605"/>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us" altLang="en-US" sz="2800">
                <a:solidFill>
                  <a:srgbClr val="FF0000"/>
                </a:solidFill>
              </a:rPr>
              <a:t>3 </a:t>
            </a:r>
            <a:r xmlns:a="http://schemas.openxmlformats.org/drawingml/2006/main">
              <a:rPr lang="lus" altLang="ko-KR" sz="2800">
                <a:solidFill>
                  <a:srgbClr val="FF0000"/>
                </a:solidFill>
              </a:rPr>
              <a:t>a fapa pahnih an thih avangin..</a:t>
            </a:r>
          </a:p>
        </p:txBody>
      </p:sp>
    </p:spTree>
    <p:extLst>
      <p:ext uri="{BB962C8B-B14F-4D97-AF65-F5344CB8AC3E}">
        <p14:creationId xmlns:p14="http://schemas.microsoft.com/office/powerpoint/2010/main" val="300856549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lus" altLang="ko-KR" sz="4000">
                <a:solidFill>
                  <a:srgbClr val="FF0000"/>
                </a:solidFill>
              </a:rPr>
              <a:t>Vawiin Thu</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20560"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631435"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2364505"/>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us" altLang="ko-KR" sz="3600">
                <a:solidFill>
                  <a:schemeClr val="bg1">
                    <a:lumMod val="50000"/>
                  </a:schemeClr>
                </a:solidFill>
              </a:rPr>
              <a:t>I mite chu ka mite an ni ang a, i Pathian chu ka Pathian an ni ang.</a:t>
            </a:r>
            <a:endParaRPr xmlns:a="http://schemas.openxmlformats.org/drawingml/2006/main" lang="ko-KR" altLang="en-US" sz="3600">
              <a:solidFill>
                <a:schemeClr val="bg1">
                  <a:lumMod val="50000"/>
                </a:schemeClr>
              </a:solidFill>
            </a:endParaRPr>
          </a:p>
        </p:txBody>
      </p:sp>
      <p:sp>
        <p:nvSpPr>
          <p:cNvPr id="24" name="TextBox 23"/>
          <p:cNvSpPr txBox="1"/>
          <p:nvPr/>
        </p:nvSpPr>
        <p:spPr>
          <a:xfrm>
            <a:off x="4952296" y="5171139"/>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lus" altLang="ko-KR" sz="2800">
                <a:solidFill>
                  <a:schemeClr val="tx1">
                    <a:lumMod val="65000"/>
                    <a:lumOff val="35000"/>
                  </a:schemeClr>
                </a:solidFill>
              </a:rPr>
              <a:t>Ruthi</a:t>
            </a:r>
            <a:r xmlns:a="http://schemas.openxmlformats.org/drawingml/2006/main">
              <a:rPr lang="lus" altLang="en-US" sz="2800">
                <a:solidFill>
                  <a:schemeClr val="tx1">
                    <a:lumMod val="65000"/>
                    <a:lumOff val="35000"/>
                  </a:schemeClr>
                </a:solidFill>
              </a:rPr>
              <a:t> </a:t>
            </a:r>
            <a:r xmlns:a="http://schemas.openxmlformats.org/drawingml/2006/main">
              <a:rPr lang="lus" altLang="ko-KR" sz="2800">
                <a:solidFill>
                  <a:schemeClr val="tx1">
                    <a:lumMod val="65000"/>
                    <a:lumOff val="35000"/>
                  </a:schemeClr>
                </a:solidFill>
              </a:rPr>
              <a:t>1:16-ah a awm</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076256252"/>
      </p:ext>
    </p:extLst>
  </p:cSld>
  <p:clrMapOvr>
    <a:masterClrMapping/>
  </p:clrMapOvr>
  <p:transition/>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us" altLang="ko-KR" b="1">
                <a:solidFill>
                  <a:schemeClr val="tx1">
                    <a:lumMod val="50000"/>
                    <a:lumOff val="50000"/>
                  </a:schemeClr>
                </a:solidFill>
              </a:rPr>
              <a:t>No. 28 Pathian Thu</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2054458"/>
            <a:ext cx="3931114" cy="144655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lus" altLang="ko-KR" sz="4400"/>
              <a:t>Hannah tawngtaina</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pic>
        <p:nvPicPr>
          <p:cNvPr id="17"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3923928" y="2005816"/>
            <a:ext cx="5220072" cy="3703128"/>
          </a:xfrm>
          <a:prstGeom prst="rect">
            <a:avLst/>
          </a:prstGeom>
          <a:noFill/>
        </p:spPr>
      </p:pic>
    </p:spTree>
    <p:extLst>
      <p:ext uri="{BB962C8B-B14F-4D97-AF65-F5344CB8AC3E}">
        <p14:creationId xmlns:p14="http://schemas.microsoft.com/office/powerpoint/2010/main" val="84322389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lus" altLang="ko-KR" sz="4000">
                <a:solidFill>
                  <a:srgbClr val="FF0000"/>
                </a:solidFill>
              </a:rPr>
              <a:t>Vawiin Thu</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97722"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63928"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988840"/>
            <a:ext cx="8208912" cy="175432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us" altLang="ko-KR" sz="3600">
                <a:solidFill>
                  <a:schemeClr val="tx1">
                    <a:lumMod val="65000"/>
                    <a:lumOff val="35000"/>
                  </a:schemeClr>
                </a:solidFill>
              </a:rPr>
              <a:t>Tin, naupang Samuela chu a lo lian zel a, LALPA leh mihringte duhsak takin a lo thang chho zel a.</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lus" altLang="ko-KR" sz="2800">
                <a:solidFill>
                  <a:schemeClr val="tx1">
                    <a:lumMod val="65000"/>
                    <a:lumOff val="35000"/>
                  </a:schemeClr>
                </a:solidFill>
              </a:rPr>
              <a:t>1 Samuela</a:t>
            </a:r>
            <a:r xmlns:a="http://schemas.openxmlformats.org/drawingml/2006/main">
              <a:rPr lang="lus" altLang="en-US" sz="2800">
                <a:solidFill>
                  <a:schemeClr val="tx1">
                    <a:lumMod val="65000"/>
                    <a:lumOff val="35000"/>
                  </a:schemeClr>
                </a:solidFill>
              </a:rPr>
              <a:t> </a:t>
            </a:r>
            <a:r xmlns:a="http://schemas.openxmlformats.org/drawingml/2006/main">
              <a:rPr lang="lus" altLang="ko-KR" sz="2800">
                <a:solidFill>
                  <a:schemeClr val="tx1">
                    <a:lumMod val="65000"/>
                    <a:lumOff val="35000"/>
                  </a:schemeClr>
                </a:solidFill>
              </a:rPr>
              <a:t>2:26-ah a awm</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588706267"/>
      </p:ext>
    </p:extLst>
  </p:cSld>
  <p:clrMapOvr>
    <a:masterClrMapping/>
  </p:clrMapOvr>
  <p:transition/>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301208"/>
            <a:ext cx="8963222"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us" altLang="ko-KR" sz="2800">
                <a:solidFill>
                  <a:schemeClr val="tx1">
                    <a:lumMod val="65000"/>
                    <a:lumOff val="35000"/>
                  </a:schemeClr>
                </a:solidFill>
              </a:rPr>
              <a:t>Hanni chuan fapa a nei lo. Chuvangin, a lungngai em em a, Pathian hnenah a tawngtai ta a ni. “Aw, Pa Pathian, fapa min pek chuan a dam chhung zawngin i tan ka pe ang.”</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8388" y="-62481"/>
            <a:ext cx="8267224" cy="5291681"/>
          </a:xfrm>
          <a:prstGeom prst="rect">
            <a:avLst/>
          </a:prstGeom>
        </p:spPr>
      </p:pic>
    </p:spTree>
    <p:extLst>
      <p:ext uri="{BB962C8B-B14F-4D97-AF65-F5344CB8AC3E}">
        <p14:creationId xmlns:p14="http://schemas.microsoft.com/office/powerpoint/2010/main" val="3057480172"/>
      </p:ext>
    </p:extLst>
  </p:cSld>
  <p:clrMapOvr>
    <a:masterClrMapping/>
  </p:clrMapOvr>
  <p:transition/>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us" altLang="ko-KR" sz="2800">
                <a:solidFill>
                  <a:schemeClr val="tx1">
                    <a:lumMod val="65000"/>
                    <a:lumOff val="35000"/>
                  </a:schemeClr>
                </a:solidFill>
              </a:rPr>
              <a:t>Pathianin a tawngtaina chu a hre reng a, Hani hnenah fapa Samuela a pe a.</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9907" y="-1680"/>
            <a:ext cx="8084186" cy="5734936"/>
          </a:xfrm>
          <a:prstGeom prst="rect">
            <a:avLst/>
          </a:prstGeom>
        </p:spPr>
      </p:pic>
    </p:spTree>
    <p:extLst>
      <p:ext uri="{BB962C8B-B14F-4D97-AF65-F5344CB8AC3E}">
        <p14:creationId xmlns:p14="http://schemas.microsoft.com/office/powerpoint/2010/main" val="845995648"/>
      </p:ext>
    </p:extLst>
  </p:cSld>
  <p:clrMapOvr>
    <a:masterClrMapping/>
  </p:clrMapOvr>
  <p:transition/>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59269"/>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us" altLang="ko-KR" sz="2800">
                <a:solidFill>
                  <a:schemeClr val="tx1">
                    <a:lumMod val="65000"/>
                    <a:lumOff val="35000"/>
                  </a:schemeClr>
                </a:solidFill>
              </a:rPr>
              <a:t>Hanni chuan a fapa chu a hmaa a tawngtai ang bawkin biak inah Pathian chibai buk turin a pe a.</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9127908" cy="5733256"/>
          </a:xfrm>
          <a:prstGeom prst="rect">
            <a:avLst/>
          </a:prstGeom>
        </p:spPr>
      </p:pic>
    </p:spTree>
    <p:extLst>
      <p:ext uri="{BB962C8B-B14F-4D97-AF65-F5344CB8AC3E}">
        <p14:creationId xmlns:p14="http://schemas.microsoft.com/office/powerpoint/2010/main" val="882924915"/>
      </p:ext>
    </p:extLst>
  </p:cSld>
  <p:clrMapOvr>
    <a:masterClrMapping/>
  </p:clrMapOvr>
  <p:transition/>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59269"/>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us" altLang="ko-KR" sz="2800">
                <a:solidFill>
                  <a:schemeClr val="tx1">
                    <a:lumMod val="65000"/>
                    <a:lumOff val="35000"/>
                  </a:schemeClr>
                </a:solidFill>
              </a:rPr>
              <a:t>Samuela chu biak inah Pathian chibai bukin a awm a. Mihring leh Pathian hnen atangin khawngaihna tam tak a dawng a ni.</a:t>
            </a:r>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90767" y="8209"/>
            <a:ext cx="8146374" cy="5779052"/>
          </a:xfrm>
          <a:prstGeom prst="rect">
            <a:avLst/>
          </a:prstGeom>
          <a:noFill/>
        </p:spPr>
      </p:pic>
    </p:spTree>
    <p:extLst>
      <p:ext uri="{BB962C8B-B14F-4D97-AF65-F5344CB8AC3E}">
        <p14:creationId xmlns:p14="http://schemas.microsoft.com/office/powerpoint/2010/main" val="3158283303"/>
      </p:ext>
    </p:extLst>
  </p:cSld>
  <p:clrMapOvr>
    <a:masterClrMapping/>
  </p:clrMapOvr>
  <p:transition/>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920824"/>
            <a:ext cx="9054634" cy="83099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us" altLang="ko-KR" sz="2400">
                <a:solidFill>
                  <a:schemeClr val="tx1">
                    <a:lumMod val="65000"/>
                    <a:lumOff val="35000"/>
                  </a:schemeClr>
                </a:solidFill>
              </a:rPr>
              <a:t>Samuela naupang chu a lo seilian tha hle a, tlangval naupang tak a ni ta a ni. Tichuan, nakinah chuan Pathian aw ngaithlatu zâwlnei a lo ni ta a.</a:t>
            </a:r>
            <a:endParaRPr xmlns:a="http://schemas.openxmlformats.org/drawingml/2006/main" lang="ko-KR" altLang="en-US" sz="2400">
              <a:solidFill>
                <a:schemeClr val="tx1">
                  <a:lumMod val="65000"/>
                  <a:lumOff val="35000"/>
                </a:schemeClr>
              </a:solidFill>
            </a:endParaRPr>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50350" y="8209"/>
            <a:ext cx="8182090" cy="5797055"/>
          </a:xfrm>
          <a:prstGeom prst="rect">
            <a:avLst/>
          </a:prstGeom>
          <a:noFill/>
        </p:spPr>
      </p:pic>
    </p:spTree>
    <p:extLst>
      <p:ext uri="{BB962C8B-B14F-4D97-AF65-F5344CB8AC3E}">
        <p14:creationId xmlns:p14="http://schemas.microsoft.com/office/powerpoint/2010/main" val="3992661282"/>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432" y="0"/>
            <a:ext cx="8211136" cy="5229200"/>
          </a:xfrm>
          <a:prstGeom prst="rect">
            <a:avLst/>
          </a:prstGeom>
        </p:spPr>
      </p:pic>
      <p:sp>
        <p:nvSpPr>
          <p:cNvPr id="5" name="TextBox 4"/>
          <p:cNvSpPr txBox="1"/>
          <p:nvPr/>
        </p:nvSpPr>
        <p:spPr>
          <a:xfrm>
            <a:off x="90389" y="5229200"/>
            <a:ext cx="8963222"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us" altLang="ko-KR" sz="2800">
                <a:solidFill>
                  <a:schemeClr val="tx1">
                    <a:lumMod val="65000"/>
                    <a:lumOff val="35000"/>
                  </a:schemeClr>
                </a:solidFill>
              </a:rPr>
              <a:t>Mosia chuan Pathian thupek chu Aigupta lal Pharaoa hnenah a hrilh a. ”Lalpa chuan heti hian a sawi: Ka mite hi thlah rawh u, mi chibai an buk theih nan.”</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453694872"/>
      </p:ext>
    </p:extLst>
  </p:cSld>
  <p:clrMapOvr>
    <a:masterClrMapping/>
  </p:clrMapOvr>
  <p:transition/>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lus" altLang="ko-KR" sz="4000">
                <a:solidFill>
                  <a:srgbClr val="FF0000"/>
                </a:solidFill>
              </a:rPr>
              <a:t>Vawiin Zirlai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7621"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07704" y="38769"/>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808582"/>
            <a:ext cx="8208912" cy="353943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lus" altLang="ko-KR" sz="3200">
                <a:solidFill>
                  <a:schemeClr val="tx1">
                    <a:lumMod val="65000"/>
                    <a:lumOff val="35000"/>
                  </a:schemeClr>
                </a:solidFill>
              </a:rPr>
              <a:t>Pathian chuan Hannah tawngtaina zawng zawng chu a ngaithla a, a hre reng a, a chhang kim vek a ni.</a:t>
            </a: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lus" altLang="ko-KR" sz="3200">
                <a:solidFill>
                  <a:schemeClr val="tx1">
                    <a:lumMod val="65000"/>
                    <a:lumOff val="35000"/>
                  </a:schemeClr>
                </a:solidFill>
              </a:rPr>
              <a:t>Pathianin kan tawngtaina zawng zawng a ngaithla reng a ni.</a:t>
            </a: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lus" altLang="ko-KR" sz="3200">
                <a:solidFill>
                  <a:schemeClr val="tx1">
                    <a:lumMod val="65000"/>
                    <a:lumOff val="35000"/>
                  </a:schemeClr>
                </a:solidFill>
              </a:rPr>
              <a:t>Chuvangin kan tawngtai a ngai a ni</a:t>
            </a:r>
          </a:p>
          <a:p>
            <a:pPr xmlns:a="http://schemas.openxmlformats.org/drawingml/2006/main" algn="ctr"/>
            <a:r xmlns:a="http://schemas.openxmlformats.org/drawingml/2006/main">
              <a:rPr lang="lus" altLang="ko-KR" sz="3200">
                <a:solidFill>
                  <a:schemeClr val="tx1">
                    <a:lumMod val="65000"/>
                    <a:lumOff val="35000"/>
                  </a:schemeClr>
                </a:solidFill>
              </a:rPr>
              <a:t>serious leh rinawm takin.</a:t>
            </a:r>
          </a:p>
        </p:txBody>
      </p:sp>
    </p:spTree>
    <p:extLst>
      <p:ext uri="{BB962C8B-B14F-4D97-AF65-F5344CB8AC3E}">
        <p14:creationId xmlns:p14="http://schemas.microsoft.com/office/powerpoint/2010/main" val="2530000763"/>
      </p:ext>
    </p:extLst>
  </p:cSld>
  <p:clrMapOvr>
    <a:masterClrMapping/>
  </p:clrMapOvr>
  <p:transition/>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37675" y="23753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lus" altLang="ko-KR" sz="3200"/>
              <a:t>Pathian?</a:t>
            </a:r>
            <a:r xmlns:a="http://schemas.openxmlformats.org/drawingml/2006/main">
              <a:rPr lang="lus"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us" altLang="ko-KR" sz="3600">
                <a:solidFill>
                  <a:srgbClr val="C00000"/>
                </a:solidFill>
              </a:rPr>
              <a:t>Pathian..</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us" altLang="ko-KR" sz="3600">
                <a:solidFill>
                  <a:schemeClr val="tx1">
                    <a:lumMod val="65000"/>
                    <a:lumOff val="35000"/>
                  </a:schemeClr>
                </a:solidFill>
              </a:rPr>
              <a:t>Pathianin kan tawngtaina a ngaithla a, rinawm takin min chhang a.</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2037786065"/>
      </p:ext>
    </p:extLst>
  </p:cSld>
  <p:clrMapOvr>
    <a:masterClrMapping/>
  </p:clrMapOvr>
  <p:transition/>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lus" altLang="ko-KR" sz="4000">
                <a:solidFill>
                  <a:srgbClr val="FF0000"/>
                </a:solidFill>
              </a:rPr>
              <a:t>Vawiin a ni</a:t>
            </a:r>
            <a:r xmlns:a="http://schemas.openxmlformats.org/drawingml/2006/main">
              <a:rPr lang="lus" altLang="en-US" sz="4000">
                <a:solidFill>
                  <a:srgbClr val="FF0000"/>
                </a:solidFill>
              </a:rPr>
              <a:t> </a:t>
            </a:r>
            <a:r xmlns:a="http://schemas.openxmlformats.org/drawingml/2006/main">
              <a:rPr lang="lus" altLang="ko-KR" sz="4000">
                <a:solidFill>
                  <a:srgbClr val="FF0000"/>
                </a:solidFill>
              </a:rPr>
              <a:t>Zawhna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us" altLang="ko-KR" sz="3600">
                <a:solidFill>
                  <a:schemeClr val="tx1">
                    <a:lumMod val="65000"/>
                    <a:lumOff val="35000"/>
                  </a:schemeClr>
                </a:solidFill>
              </a:rPr>
              <a:t>Engvangin nge Hanni chu a lungngaih em em?</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us" altLang="en-US" sz="2800">
                <a:solidFill>
                  <a:schemeClr val="tx1">
                    <a:lumMod val="65000"/>
                    <a:lumOff val="35000"/>
                  </a:schemeClr>
                </a:solidFill>
              </a:rPr>
              <a:t>1 </a:t>
            </a:r>
            <a:r xmlns:a="http://schemas.openxmlformats.org/drawingml/2006/main">
              <a:rPr lang="lus" altLang="ko-KR" sz="2800">
                <a:solidFill>
                  <a:schemeClr val="tx1">
                    <a:lumMod val="65000"/>
                    <a:lumOff val="35000"/>
                  </a:schemeClr>
                </a:solidFill>
              </a:rPr>
              <a:t>pum na vang a ni</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us" altLang="en-US" sz="2800">
                <a:solidFill>
                  <a:schemeClr val="tx1">
                    <a:lumMod val="65000"/>
                    <a:lumOff val="35000"/>
                  </a:schemeClr>
                </a:solidFill>
              </a:rPr>
              <a:t>2 </a:t>
            </a:r>
            <a:r xmlns:a="http://schemas.openxmlformats.org/drawingml/2006/main">
              <a:rPr lang="lus" altLang="ko-KR" sz="2800">
                <a:solidFill>
                  <a:schemeClr val="tx1">
                    <a:lumMod val="65000"/>
                    <a:lumOff val="35000"/>
                  </a:schemeClr>
                </a:solidFill>
              </a:rPr>
              <a:t>pawisa awm loh vang a ni</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us" altLang="en-US" sz="2800">
                <a:solidFill>
                  <a:schemeClr val="tx1">
                    <a:lumMod val="65000"/>
                    <a:lumOff val="35000"/>
                  </a:schemeClr>
                </a:solidFill>
              </a:rPr>
              <a:t>3 </a:t>
            </a:r>
            <a:r xmlns:a="http://schemas.openxmlformats.org/drawingml/2006/main">
              <a:rPr lang="lus" altLang="ko-KR" sz="2800">
                <a:solidFill>
                  <a:schemeClr val="tx1">
                    <a:lumMod val="65000"/>
                    <a:lumOff val="35000"/>
                  </a:schemeClr>
                </a:solidFill>
              </a:rPr>
              <a:t>fapa a neih loh avangin</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us" altLang="en-US" sz="2800">
                <a:solidFill>
                  <a:schemeClr val="tx1">
                    <a:lumMod val="65000"/>
                    <a:lumOff val="35000"/>
                  </a:schemeClr>
                </a:solidFill>
              </a:rPr>
              <a:t>4 </a:t>
            </a:r>
            <a:r xmlns:a="http://schemas.openxmlformats.org/drawingml/2006/main">
              <a:rPr lang="lus" altLang="ko-KR" sz="2800">
                <a:solidFill>
                  <a:schemeClr val="tx1">
                    <a:lumMod val="65000"/>
                    <a:lumOff val="35000"/>
                  </a:schemeClr>
                </a:solidFill>
              </a:rPr>
              <a:t>a hmelchhiat em avangin</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us" altLang="en-US" sz="2800">
                <a:solidFill>
                  <a:srgbClr val="FF0000"/>
                </a:solidFill>
              </a:rPr>
              <a:t>3 </a:t>
            </a:r>
            <a:r xmlns:a="http://schemas.openxmlformats.org/drawingml/2006/main">
              <a:rPr lang="lus" altLang="ko-KR" sz="2800">
                <a:solidFill>
                  <a:srgbClr val="FF0000"/>
                </a:solidFill>
              </a:rPr>
              <a:t>fapa a neih loh avangin</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86844003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lus" altLang="ko-KR" sz="4000">
                <a:solidFill>
                  <a:srgbClr val="FF0000"/>
                </a:solidFill>
              </a:rPr>
              <a:t>Vawiin Thu</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97722"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63928"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988840"/>
            <a:ext cx="8208912" cy="175432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us" altLang="ko-KR" sz="3600">
                <a:solidFill>
                  <a:schemeClr val="tx1">
                    <a:lumMod val="65000"/>
                    <a:lumOff val="35000"/>
                  </a:schemeClr>
                </a:solidFill>
              </a:rPr>
              <a:t>Tin, naupang Samuela chu a lo lian zel a, LALPA leh mihringte duhsak takin a lo thang chho zel a.</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lus" altLang="ko-KR" sz="2800">
                <a:solidFill>
                  <a:schemeClr val="tx1">
                    <a:lumMod val="65000"/>
                    <a:lumOff val="35000"/>
                  </a:schemeClr>
                </a:solidFill>
              </a:rPr>
              <a:t>1 Samuela</a:t>
            </a:r>
            <a:r xmlns:a="http://schemas.openxmlformats.org/drawingml/2006/main">
              <a:rPr lang="lus" altLang="en-US" sz="2800">
                <a:solidFill>
                  <a:schemeClr val="tx1">
                    <a:lumMod val="65000"/>
                    <a:lumOff val="35000"/>
                  </a:schemeClr>
                </a:solidFill>
              </a:rPr>
              <a:t> </a:t>
            </a:r>
            <a:r xmlns:a="http://schemas.openxmlformats.org/drawingml/2006/main">
              <a:rPr lang="lus" altLang="ko-KR" sz="2800">
                <a:solidFill>
                  <a:schemeClr val="tx1">
                    <a:lumMod val="65000"/>
                    <a:lumOff val="35000"/>
                  </a:schemeClr>
                </a:solidFill>
              </a:rPr>
              <a:t>2:26-ah a awm</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4155876549"/>
      </p:ext>
    </p:extLst>
  </p:cSld>
  <p:clrMapOvr>
    <a:masterClrMapping/>
  </p:clrMapOvr>
  <p:transition/>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130336" y="2009816"/>
            <a:ext cx="5044008" cy="393946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79512" y="1412776"/>
            <a:ext cx="3312368"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us" altLang="ko-KR" b="1">
                <a:solidFill>
                  <a:schemeClr val="tx1">
                    <a:lumMod val="50000"/>
                    <a:lumOff val="50000"/>
                  </a:schemeClr>
                </a:solidFill>
              </a:rPr>
              <a:t>Aih.</a:t>
            </a:r>
            <a:r xmlns:a="http://schemas.openxmlformats.org/drawingml/2006/main">
              <a:rPr lang="lus" altLang="en-US" b="1">
                <a:solidFill>
                  <a:schemeClr val="tx1">
                    <a:lumMod val="50000"/>
                    <a:lumOff val="50000"/>
                  </a:schemeClr>
                </a:solidFill>
              </a:rPr>
              <a:t> </a:t>
            </a:r>
            <a:r xmlns:a="http://schemas.openxmlformats.org/drawingml/2006/main">
              <a:rPr lang="lus" altLang="ko-KR" b="1">
                <a:solidFill>
                  <a:schemeClr val="tx1">
                    <a:lumMod val="50000"/>
                    <a:lumOff val="50000"/>
                  </a:schemeClr>
                </a:solidFill>
              </a:rPr>
              <a:t>29 Pathian Thu</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6603" y="1805028"/>
            <a:ext cx="3931114" cy="212365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lus" altLang="ko-KR" sz="4400"/>
              <a:t>Lal Saula, Israel Lal hmasa ber</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Tree>
    <p:extLst>
      <p:ext uri="{BB962C8B-B14F-4D97-AF65-F5344CB8AC3E}">
        <p14:creationId xmlns:p14="http://schemas.microsoft.com/office/powerpoint/2010/main" val="22938049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lus" altLang="ko-KR" sz="4000">
                <a:solidFill>
                  <a:srgbClr val="FF0000"/>
                </a:solidFill>
              </a:rPr>
              <a:t>Vawiin Thu</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48135" y="4958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8269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308324"/>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us" altLang="ko-KR" sz="3600">
                <a:solidFill>
                  <a:schemeClr val="tx1">
                    <a:lumMod val="65000"/>
                    <a:lumOff val="35000"/>
                  </a:schemeClr>
                </a:solidFill>
              </a:rPr>
              <a:t>Lalpa chuan, "An thusawi chu ngaithla la, lal pe rawh," a ti a. Tichuan, Samuela chuan Israel mite hnênah, "Mi tinin mahni khuaah kal leh rawh u," a ti a.</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lus" altLang="ko-KR" sz="2800">
                <a:solidFill>
                  <a:schemeClr val="tx1">
                    <a:lumMod val="65000"/>
                    <a:lumOff val="35000"/>
                  </a:schemeClr>
                </a:solidFill>
              </a:rPr>
              <a:t>1 Samuela</a:t>
            </a:r>
            <a:r xmlns:a="http://schemas.openxmlformats.org/drawingml/2006/main">
              <a:rPr lang="lus" altLang="en-US" sz="2800">
                <a:solidFill>
                  <a:schemeClr val="tx1">
                    <a:lumMod val="65000"/>
                    <a:lumOff val="35000"/>
                  </a:schemeClr>
                </a:solidFill>
              </a:rPr>
              <a:t> </a:t>
            </a:r>
            <a:r xmlns:a="http://schemas.openxmlformats.org/drawingml/2006/main">
              <a:rPr lang="lus" altLang="ko-KR" sz="2800">
                <a:solidFill>
                  <a:schemeClr val="tx1">
                    <a:lumMod val="65000"/>
                    <a:lumOff val="35000"/>
                  </a:schemeClr>
                </a:solidFill>
              </a:rPr>
              <a:t>8:22-ah a awm</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159858032"/>
      </p:ext>
    </p:extLst>
  </p:cSld>
  <p:clrMapOvr>
    <a:masterClrMapping/>
  </p:clrMapOvr>
  <p:transition/>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568" y="-185"/>
            <a:ext cx="8183323" cy="5785616"/>
          </a:xfrm>
          <a:prstGeom prst="rect">
            <a:avLst/>
          </a:prstGeom>
        </p:spPr>
      </p:pic>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us" altLang="ko-KR" sz="2800">
                <a:solidFill>
                  <a:schemeClr val="tx1">
                    <a:lumMod val="65000"/>
                    <a:lumOff val="35000"/>
                  </a:schemeClr>
                </a:solidFill>
              </a:rPr>
              <a:t>“Lal kan mamawh!” Israel mite chuan Samuela hnenah an tan lal pe turin an ngen a.</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698221010"/>
      </p:ext>
    </p:extLst>
  </p:cSld>
  <p:clrMapOvr>
    <a:masterClrMapping/>
  </p:clrMapOvr>
  <p:transition/>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6814" y="0"/>
            <a:ext cx="8250374" cy="5832648"/>
          </a:xfrm>
          <a:prstGeom prst="rect">
            <a:avLst/>
          </a:prstGeom>
        </p:spPr>
      </p:pic>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us" altLang="ko-KR" sz="2800">
                <a:solidFill>
                  <a:schemeClr val="tx1">
                    <a:lumMod val="65000"/>
                    <a:lumOff val="35000"/>
                  </a:schemeClr>
                </a:solidFill>
              </a:rPr>
              <a:t>“An dil angin lal ka pe ang,” tiin Samuela chu Pathianin a chhang a.</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410779914"/>
      </p:ext>
    </p:extLst>
  </p:cSld>
  <p:clrMapOvr>
    <a:masterClrMapping/>
  </p:clrMapOvr>
  <p:transition/>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1" y="0"/>
            <a:ext cx="9144451" cy="5805264"/>
          </a:xfrm>
          <a:prstGeom prst="rect">
            <a:avLst/>
          </a:prstGeom>
        </p:spPr>
      </p:pic>
      <p:sp>
        <p:nvSpPr>
          <p:cNvPr id="4" name="TextBox 3"/>
          <p:cNvSpPr txBox="1"/>
          <p:nvPr/>
        </p:nvSpPr>
        <p:spPr>
          <a:xfrm>
            <a:off x="43716" y="5897950"/>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us" altLang="ko-KR" sz="2800">
                <a:solidFill>
                  <a:schemeClr val="tx1">
                    <a:lumMod val="65000"/>
                    <a:lumOff val="35000"/>
                  </a:schemeClr>
                </a:solidFill>
              </a:rPr>
              <a:t>Pathianin Saula chu Samuela hnenah a tir a. Pathianin Samuela chu Israel lal ni turin a lu-ah hriak a leih tir a.</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740023618"/>
      </p:ext>
    </p:extLst>
  </p:cSld>
  <p:clrMapOvr>
    <a:masterClrMapping/>
  </p:clrMapOvr>
  <p:transition/>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us" altLang="ko-KR" sz="2800">
                <a:solidFill>
                  <a:schemeClr val="tx1">
                    <a:lumMod val="65000"/>
                    <a:lumOff val="35000"/>
                  </a:schemeClr>
                </a:solidFill>
              </a:rPr>
              <a:t>“Hei hi kan hruaitu a ni, Saula.” Samuela chuan Israel mite hnenah Pathianin Saula chu Israel hruaitu atan a ruat tih a hriattir a.</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180530" y="-171400"/>
            <a:ext cx="9505055" cy="6048672"/>
          </a:xfrm>
          <a:prstGeom prst="rect">
            <a:avLst/>
          </a:prstGeom>
        </p:spPr>
      </p:pic>
    </p:spTree>
    <p:extLst>
      <p:ext uri="{BB962C8B-B14F-4D97-AF65-F5344CB8AC3E}">
        <p14:creationId xmlns:p14="http://schemas.microsoft.com/office/powerpoint/2010/main" val="954359293"/>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6813" y="-27383"/>
            <a:ext cx="8250374" cy="5832648"/>
          </a:xfrm>
          <a:prstGeom prst="rect">
            <a:avLst/>
          </a:prstGeom>
        </p:spPr>
      </p:pic>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us" altLang="ko-KR" sz="2800">
                <a:solidFill>
                  <a:schemeClr val="tx1">
                    <a:lumMod val="65000"/>
                    <a:lumOff val="35000"/>
                  </a:schemeClr>
                </a:solidFill>
              </a:rPr>
              <a:t>"A theih loh! Pathian chu tu nge ni? Pathian ka ni“ Pharaoa chuan nasa takin a hnar a.</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030085485"/>
      </p:ext>
    </p:extLst>
  </p:cSld>
  <p:clrMapOvr>
    <a:masterClrMapping/>
  </p:clrMapOvr>
  <p:transition/>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9144000" cy="5661248"/>
          </a:xfrm>
          <a:prstGeom prst="rect">
            <a:avLst/>
          </a:prstGeom>
        </p:spPr>
      </p:pic>
      <p:sp>
        <p:nvSpPr>
          <p:cNvPr id="5" name="TextBox 4"/>
          <p:cNvSpPr txBox="1"/>
          <p:nvPr/>
        </p:nvSpPr>
        <p:spPr>
          <a:xfrm>
            <a:off x="73274" y="5661248"/>
            <a:ext cx="896322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us" altLang="ko-KR" sz="2400">
                <a:solidFill>
                  <a:schemeClr val="tx1">
                    <a:lumMod val="65000"/>
                    <a:lumOff val="35000"/>
                  </a:schemeClr>
                </a:solidFill>
              </a:rPr>
              <a:t>A tirah chuan Saula chuan Pathian duhzâwng rinawm taka zawm chungin Israel fate chu ṭha takin a hruai a. Mahse, a chapona leh chapona avanga Pathian duhzawng phatsantu lal sual tak a lo ni ta a ni.</a:t>
            </a:r>
            <a:endParaRPr xmlns:a="http://schemas.openxmlformats.org/drawingml/2006/main" lang="ko-KR" altLang="en-US" sz="2400">
              <a:solidFill>
                <a:schemeClr val="tx1">
                  <a:lumMod val="65000"/>
                  <a:lumOff val="35000"/>
                </a:schemeClr>
              </a:solidFill>
            </a:endParaRPr>
          </a:p>
        </p:txBody>
      </p:sp>
    </p:spTree>
    <p:extLst>
      <p:ext uri="{BB962C8B-B14F-4D97-AF65-F5344CB8AC3E}">
        <p14:creationId xmlns:p14="http://schemas.microsoft.com/office/powerpoint/2010/main" val="1177631123"/>
      </p:ext>
    </p:extLst>
  </p:cSld>
  <p:clrMapOvr>
    <a:masterClrMapping/>
  </p:clrMapOvr>
  <p:transition/>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45204" y="196529"/>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lus" altLang="ko-KR" sz="4000">
                <a:solidFill>
                  <a:srgbClr val="FF0000"/>
                </a:solidFill>
              </a:rPr>
              <a:t>Vawiin Zirlai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62911" y="68074"/>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763688"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484784"/>
            <a:ext cx="8208912" cy="452431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lus" altLang="ko-KR" sz="3600">
                <a:solidFill>
                  <a:schemeClr val="tx1">
                    <a:lumMod val="65000"/>
                    <a:lumOff val="35000"/>
                  </a:schemeClr>
                </a:solidFill>
              </a:rPr>
              <a:t>A tirah chuan Saula chu a inngaitlawm hle a.</a:t>
            </a:r>
          </a:p>
          <a:p>
            <a:pPr xmlns:a="http://schemas.openxmlformats.org/drawingml/2006/main" algn="ctr"/>
            <a:r xmlns:a="http://schemas.openxmlformats.org/drawingml/2006/main">
              <a:rPr lang="lus" altLang="ko-KR" sz="3600">
                <a:solidFill>
                  <a:schemeClr val="tx1">
                    <a:lumMod val="65000"/>
                    <a:lumOff val="35000"/>
                  </a:schemeClr>
                </a:solidFill>
              </a:rPr>
              <a:t>Amaherawhchu, lal a nih hnuah, .</a:t>
            </a:r>
          </a:p>
          <a:p>
            <a:pPr xmlns:a="http://schemas.openxmlformats.org/drawingml/2006/main" algn="ctr"/>
            <a:r xmlns:a="http://schemas.openxmlformats.org/drawingml/2006/main">
              <a:rPr lang="lus" altLang="ko-KR" sz="3600">
                <a:solidFill>
                  <a:schemeClr val="tx1">
                    <a:lumMod val="65000"/>
                    <a:lumOff val="35000"/>
                  </a:schemeClr>
                </a:solidFill>
              </a:rPr>
              <a:t>Pathian duhzawng a zawm tawh lo.</a:t>
            </a:r>
          </a:p>
          <a:p>
            <a:pPr xmlns:a="http://schemas.openxmlformats.org/drawingml/2006/main" algn="ctr"/>
            <a:r xmlns:a="http://schemas.openxmlformats.org/drawingml/2006/main">
              <a:rPr lang="lus" altLang="ko-KR" sz="3600">
                <a:solidFill>
                  <a:schemeClr val="tx1">
                    <a:lumMod val="65000"/>
                    <a:lumOff val="35000"/>
                  </a:schemeClr>
                </a:solidFill>
              </a:rPr>
              <a:t>A chapo leh duhâm a lo ni ta a ni.</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lus" altLang="ko-KR" sz="3600">
                <a:solidFill>
                  <a:schemeClr val="tx1">
                    <a:lumMod val="65000"/>
                    <a:lumOff val="35000"/>
                  </a:schemeClr>
                </a:solidFill>
              </a:rPr>
              <a:t>I Pa Pathianin a chawisang che hian inngaitlawm reng a ngai a ni.</a:t>
            </a:r>
          </a:p>
          <a:p>
            <a:pPr algn="ctr"/>
            <a:endParaRPr lang="en-US" altLang="ko-KR" sz="3600">
              <a:solidFill>
                <a:schemeClr val="tx1">
                  <a:lumMod val="65000"/>
                  <a:lumOff val="35000"/>
                </a:schemeClr>
              </a:solidFill>
            </a:endParaRPr>
          </a:p>
        </p:txBody>
      </p:sp>
    </p:spTree>
    <p:extLst>
      <p:ext uri="{BB962C8B-B14F-4D97-AF65-F5344CB8AC3E}">
        <p14:creationId xmlns:p14="http://schemas.microsoft.com/office/powerpoint/2010/main" val="716395422"/>
      </p:ext>
    </p:extLst>
  </p:cSld>
  <p:clrMapOvr>
    <a:masterClrMapping/>
  </p:clrMapOvr>
  <p:transition/>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473196" y="198428"/>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lus" altLang="ko-KR" sz="3200"/>
              <a:t>Pathian?</a:t>
            </a:r>
            <a:r xmlns:a="http://schemas.openxmlformats.org/drawingml/2006/main">
              <a:rPr lang="lus"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us" altLang="ko-KR" sz="3600">
                <a:solidFill>
                  <a:srgbClr val="C00000"/>
                </a:solidFill>
              </a:rPr>
              <a:t>Pathian..</a:t>
            </a:r>
            <a:endParaRPr xmlns:a="http://schemas.openxmlformats.org/drawingml/2006/main" lang="ko-KR" altLang="en-US" sz="3600">
              <a:solidFill>
                <a:srgbClr val="C00000"/>
              </a:solidFill>
            </a:endParaRPr>
          </a:p>
        </p:txBody>
      </p:sp>
      <p:sp>
        <p:nvSpPr>
          <p:cNvPr id="14" name="TextBox 13"/>
          <p:cNvSpPr txBox="1"/>
          <p:nvPr/>
        </p:nvSpPr>
        <p:spPr>
          <a:xfrm>
            <a:off x="395536" y="2683077"/>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us" altLang="ko-KR" sz="3600">
                <a:solidFill>
                  <a:schemeClr val="tx1">
                    <a:lumMod val="65000"/>
                    <a:lumOff val="35000"/>
                  </a:schemeClr>
                </a:solidFill>
              </a:rPr>
              <a:t>Pathianin inngaitlawmte a hmangaih a, .</a:t>
            </a:r>
          </a:p>
          <a:p>
            <a:r xmlns:a="http://schemas.openxmlformats.org/drawingml/2006/main">
              <a:rPr lang="lus" altLang="ko-KR" sz="3600">
                <a:solidFill>
                  <a:schemeClr val="tx1">
                    <a:lumMod val="65000"/>
                    <a:lumOff val="35000"/>
                  </a:schemeClr>
                </a:solidFill>
              </a:rPr>
              <a:t>mahse, chapote chu a hnawl thung.</a:t>
            </a:r>
          </a:p>
        </p:txBody>
      </p:sp>
    </p:spTree>
    <p:extLst>
      <p:ext uri="{BB962C8B-B14F-4D97-AF65-F5344CB8AC3E}">
        <p14:creationId xmlns:p14="http://schemas.microsoft.com/office/powerpoint/2010/main" val="2097935791"/>
      </p:ext>
    </p:extLst>
  </p:cSld>
  <p:clrMapOvr>
    <a:masterClrMapping/>
  </p:clrMapOvr>
  <p:transition/>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lus" altLang="ko-KR" sz="4000">
                <a:solidFill>
                  <a:srgbClr val="FF0000"/>
                </a:solidFill>
              </a:rPr>
              <a:t>Vawiin Quiz kan hmang dawn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53167" y="67625"/>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86036" y="6414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us" altLang="ko-KR" sz="3600">
                <a:solidFill>
                  <a:schemeClr val="tx1">
                    <a:lumMod val="65000"/>
                    <a:lumOff val="35000"/>
                  </a:schemeClr>
                </a:solidFill>
              </a:rPr>
              <a:t>Israel fate’n Samuela hnênah eng nge an dîl?</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us" altLang="en-US" sz="2800">
                <a:solidFill>
                  <a:schemeClr val="tx1">
                    <a:lumMod val="65000"/>
                    <a:lumOff val="35000"/>
                  </a:schemeClr>
                </a:solidFill>
              </a:rPr>
              <a:t>1 </a:t>
            </a:r>
            <a:r xmlns:a="http://schemas.openxmlformats.org/drawingml/2006/main">
              <a:rPr lang="lus" altLang="ko-KR" sz="2800">
                <a:solidFill>
                  <a:schemeClr val="tx1">
                    <a:lumMod val="65000"/>
                    <a:lumOff val="35000"/>
                  </a:schemeClr>
                </a:solidFill>
              </a:rPr>
              <a:t>ei tur</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59532" y="3501366"/>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us" altLang="en-US" sz="2800">
                <a:solidFill>
                  <a:schemeClr val="tx1">
                    <a:lumMod val="65000"/>
                    <a:lumOff val="35000"/>
                  </a:schemeClr>
                </a:solidFill>
              </a:rPr>
              <a:t>2 </a:t>
            </a:r>
            <a:r xmlns:a="http://schemas.openxmlformats.org/drawingml/2006/main">
              <a:rPr lang="lus" altLang="ko-KR" sz="2800">
                <a:solidFill>
                  <a:schemeClr val="tx1">
                    <a:lumMod val="65000"/>
                    <a:lumOff val="35000"/>
                  </a:schemeClr>
                </a:solidFill>
              </a:rPr>
              <a:t>lal a ni</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us" altLang="en-US" sz="2800">
                <a:solidFill>
                  <a:schemeClr val="tx1">
                    <a:lumMod val="65000"/>
                    <a:lumOff val="35000"/>
                  </a:schemeClr>
                </a:solidFill>
              </a:rPr>
              <a:t>3 </a:t>
            </a:r>
            <a:r xmlns:a="http://schemas.openxmlformats.org/drawingml/2006/main">
              <a:rPr lang="lus" altLang="ko-KR" sz="2800">
                <a:solidFill>
                  <a:schemeClr val="tx1">
                    <a:lumMod val="65000"/>
                    <a:lumOff val="35000"/>
                  </a:schemeClr>
                </a:solidFill>
              </a:rPr>
              <a:t>Pathian Thu</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7982" y="5148780"/>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us" altLang="en-US" sz="2800">
                <a:solidFill>
                  <a:schemeClr val="tx1">
                    <a:lumMod val="65000"/>
                    <a:lumOff val="35000"/>
                  </a:schemeClr>
                </a:solidFill>
              </a:rPr>
              <a:t>4 </a:t>
            </a:r>
            <a:r xmlns:a="http://schemas.openxmlformats.org/drawingml/2006/main">
              <a:rPr lang="lus" altLang="ko-KR" sz="2800">
                <a:solidFill>
                  <a:schemeClr val="tx1">
                    <a:lumMod val="65000"/>
                    <a:lumOff val="35000"/>
                  </a:schemeClr>
                </a:solidFill>
              </a:rPr>
              <a:t>in a ni</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66935" y="3502681"/>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us" altLang="en-US" sz="2800">
                <a:solidFill>
                  <a:srgbClr val="FF0000"/>
                </a:solidFill>
              </a:rPr>
              <a:t>2 </a:t>
            </a:r>
            <a:r xmlns:a="http://schemas.openxmlformats.org/drawingml/2006/main">
              <a:rPr lang="lus" altLang="ko-KR" sz="2800">
                <a:solidFill>
                  <a:srgbClr val="FF0000"/>
                </a:solidFill>
              </a:rPr>
              <a:t>lal a ni</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310135342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lus" altLang="ko-KR" sz="4000">
                <a:solidFill>
                  <a:srgbClr val="FF0000"/>
                </a:solidFill>
              </a:rPr>
              <a:t>Vawiin Thu</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48135" y="4958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8269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308324"/>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us" altLang="ko-KR" sz="3600">
                <a:solidFill>
                  <a:schemeClr val="tx1">
                    <a:lumMod val="65000"/>
                    <a:lumOff val="35000"/>
                  </a:schemeClr>
                </a:solidFill>
              </a:rPr>
              <a:t>Lalpa chuan, "An thusawi chu ngaithla la, lal pe rawh," a ti a. Tichuan, Samuela chuan Israel mite hnênah, "Mi tinin mahni khuaah kal leh rawh u," a ti a.</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lus" altLang="ko-KR" sz="2800">
                <a:solidFill>
                  <a:schemeClr val="tx1">
                    <a:lumMod val="65000"/>
                    <a:lumOff val="35000"/>
                  </a:schemeClr>
                </a:solidFill>
              </a:rPr>
              <a:t>1 Samuela</a:t>
            </a:r>
            <a:r xmlns:a="http://schemas.openxmlformats.org/drawingml/2006/main">
              <a:rPr lang="lus" altLang="en-US" sz="2800">
                <a:solidFill>
                  <a:schemeClr val="tx1">
                    <a:lumMod val="65000"/>
                    <a:lumOff val="35000"/>
                  </a:schemeClr>
                </a:solidFill>
              </a:rPr>
              <a:t> </a:t>
            </a:r>
            <a:r xmlns:a="http://schemas.openxmlformats.org/drawingml/2006/main">
              <a:rPr lang="lus" altLang="ko-KR" sz="2800">
                <a:solidFill>
                  <a:schemeClr val="tx1">
                    <a:lumMod val="65000"/>
                    <a:lumOff val="35000"/>
                  </a:schemeClr>
                </a:solidFill>
              </a:rPr>
              <a:t>8:22-ah a awm</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9745445"/>
      </p:ext>
    </p:extLst>
  </p:cSld>
  <p:clrMapOvr>
    <a:masterClrMapping/>
  </p:clrMapOvr>
  <p:transition/>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us" altLang="ko-KR" b="1">
                <a:solidFill>
                  <a:schemeClr val="tx1">
                    <a:lumMod val="50000"/>
                    <a:lumOff val="50000"/>
                  </a:schemeClr>
                </a:solidFill>
              </a:rPr>
              <a:t>Aih.</a:t>
            </a:r>
            <a:r xmlns:a="http://schemas.openxmlformats.org/drawingml/2006/main">
              <a:rPr lang="lus" altLang="en-US" b="1">
                <a:solidFill>
                  <a:schemeClr val="tx1">
                    <a:lumMod val="50000"/>
                    <a:lumOff val="50000"/>
                  </a:schemeClr>
                </a:solidFill>
              </a:rPr>
              <a:t> </a:t>
            </a:r>
            <a:r xmlns:a="http://schemas.openxmlformats.org/drawingml/2006/main">
              <a:rPr lang="lus" altLang="ko-KR" b="1">
                <a:solidFill>
                  <a:schemeClr val="tx1">
                    <a:lumMod val="50000"/>
                    <a:lumOff val="50000"/>
                  </a:schemeClr>
                </a:solidFill>
              </a:rPr>
              <a:t>30 Pathian Thu</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3931114" cy="255454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lus" altLang="ko-KR" sz="4000"/>
              <a:t>Naupang Tlangval, David Goliatha thattu</a:t>
            </a:r>
            <a:r xmlns:a="http://schemas.openxmlformats.org/drawingml/2006/main">
              <a:rPr lang="lus" altLang="en-US" sz="4000"/>
              <a:t> </a:t>
            </a:r>
            <a:endParaRPr xmlns:a="http://schemas.openxmlformats.org/drawingml/2006/main" lang="en-US" altLang="ko-KR" sz="4000"/>
          </a:p>
          <a:p>
            <a:pPr algn="ctr"/>
            <a:endParaRPr lang="ko-KR" altLang="en-US"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pic>
        <p:nvPicPr>
          <p:cNvPr id="3" name="그림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68110" y="1201791"/>
            <a:ext cx="5075890" cy="4967048"/>
          </a:xfrm>
          <a:prstGeom prst="rect">
            <a:avLst/>
          </a:prstGeom>
        </p:spPr>
      </p:pic>
    </p:spTree>
    <p:extLst>
      <p:ext uri="{BB962C8B-B14F-4D97-AF65-F5344CB8AC3E}">
        <p14:creationId xmlns:p14="http://schemas.microsoft.com/office/powerpoint/2010/main" val="187032214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7" y="187389"/>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lus" altLang="ko-KR" sz="4000">
                <a:solidFill>
                  <a:srgbClr val="FF0000"/>
                </a:solidFill>
              </a:rPr>
              <a:t>Vawiin Thu</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43399" y="3805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38050" y="70578"/>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397031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us" altLang="ko-KR" sz="3600">
                <a:solidFill>
                  <a:schemeClr val="tx1">
                    <a:lumMod val="65000"/>
                    <a:lumOff val="35000"/>
                  </a:schemeClr>
                </a:solidFill>
              </a:rPr>
              <a:t>Davida chuan Philistia mi hnenah chuan, "Nang khandaih leh fei leh fei kengin ka bei a, kei erawh chu LALPA Engkimtitheia, Israel sipaite Pathian, i dodalna Pathian hmingin ka rawn bei che a ni," a ti a.</a:t>
            </a:r>
          </a:p>
          <a:p>
            <a:endParaRPr lang="ko-KR" altLang="en-US" sz="3600">
              <a:solidFill>
                <a:schemeClr val="tx1">
                  <a:lumMod val="65000"/>
                  <a:lumOff val="35000"/>
                </a:schemeClr>
              </a:solidFill>
            </a:endParaRPr>
          </a:p>
        </p:txBody>
      </p:sp>
      <p:sp>
        <p:nvSpPr>
          <p:cNvPr id="24" name="TextBox 23"/>
          <p:cNvSpPr txBox="1"/>
          <p:nvPr/>
        </p:nvSpPr>
        <p:spPr>
          <a:xfrm>
            <a:off x="4897810" y="5291922"/>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lus" altLang="ko-KR" sz="2800">
                <a:solidFill>
                  <a:schemeClr val="tx1">
                    <a:lumMod val="65000"/>
                    <a:lumOff val="35000"/>
                  </a:schemeClr>
                </a:solidFill>
              </a:rPr>
              <a:t>1 Samuela</a:t>
            </a:r>
            <a:r xmlns:a="http://schemas.openxmlformats.org/drawingml/2006/main">
              <a:rPr lang="lus" altLang="en-US" sz="2800">
                <a:solidFill>
                  <a:schemeClr val="tx1">
                    <a:lumMod val="65000"/>
                    <a:lumOff val="35000"/>
                  </a:schemeClr>
                </a:solidFill>
              </a:rPr>
              <a:t> </a:t>
            </a:r>
            <a:r xmlns:a="http://schemas.openxmlformats.org/drawingml/2006/main">
              <a:rPr lang="lus" altLang="ko-KR" sz="2800">
                <a:solidFill>
                  <a:schemeClr val="tx1">
                    <a:lumMod val="65000"/>
                    <a:lumOff val="35000"/>
                  </a:schemeClr>
                </a:solidFill>
              </a:rPr>
              <a:t>17:45 ah a awm</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055172561"/>
      </p:ext>
    </p:extLst>
  </p:cSld>
  <p:clrMapOvr>
    <a:masterClrMapping/>
  </p:clrMapOvr>
  <p:transition/>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861774"/>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us" altLang="ko-KR" sz="2500">
                <a:solidFill>
                  <a:schemeClr val="tx1">
                    <a:lumMod val="65000"/>
                    <a:lumOff val="35000"/>
                  </a:schemeClr>
                </a:solidFill>
              </a:rPr>
              <a:t>Philistia riahhmunah hian sipai lian tak Goliatha tia koh a awm a. Insual tanna hmangin Pathian hming a sawichhia a ni.</a:t>
            </a:r>
            <a:endParaRPr xmlns:a="http://schemas.openxmlformats.org/drawingml/2006/main" lang="ko-KR" altLang="en-US" sz="25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4796" y="-1531"/>
            <a:ext cx="8299301" cy="5878803"/>
          </a:xfrm>
          <a:prstGeom prst="rect">
            <a:avLst/>
          </a:prstGeom>
        </p:spPr>
      </p:pic>
    </p:spTree>
    <p:extLst>
      <p:ext uri="{BB962C8B-B14F-4D97-AF65-F5344CB8AC3E}">
        <p14:creationId xmlns:p14="http://schemas.microsoft.com/office/powerpoint/2010/main" val="543983819"/>
      </p:ext>
    </p:extLst>
  </p:cSld>
  <p:clrMapOvr>
    <a:masterClrMapping/>
  </p:clrMapOvr>
  <p:transition/>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657671"/>
            <a:ext cx="896322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us" altLang="ko-KR" sz="2400">
                <a:solidFill>
                  <a:schemeClr val="tx1">
                    <a:lumMod val="65000"/>
                    <a:lumOff val="35000"/>
                  </a:schemeClr>
                </a:solidFill>
              </a:rPr>
              <a:t>Amah tih hlauhawm avangin tumahin an bei ngam lo.</a:t>
            </a:r>
          </a:p>
          <a:p>
            <a:r xmlns:a="http://schemas.openxmlformats.org/drawingml/2006/main">
              <a:rPr lang="lus" altLang="ko-KR" sz="2400">
                <a:solidFill>
                  <a:schemeClr val="tx1">
                    <a:lumMod val="65000"/>
                    <a:lumOff val="35000"/>
                  </a:schemeClr>
                </a:solidFill>
              </a:rPr>
              <a:t>Chutih lai chuan naupang tê, Davida chuan lal Saula hnênah, “Amah chu ka bei ang,” a ti a.</a:t>
            </a: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1560" y="0"/>
            <a:ext cx="8316416" cy="5517232"/>
          </a:xfrm>
          <a:prstGeom prst="rect">
            <a:avLst/>
          </a:prstGeom>
        </p:spPr>
      </p:pic>
    </p:spTree>
    <p:extLst>
      <p:ext uri="{BB962C8B-B14F-4D97-AF65-F5344CB8AC3E}">
        <p14:creationId xmlns:p14="http://schemas.microsoft.com/office/powerpoint/2010/main" val="4018256506"/>
      </p:ext>
    </p:extLst>
  </p:cSld>
  <p:clrMapOvr>
    <a:masterClrMapping/>
  </p:clrMapOvr>
  <p:transition/>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us" altLang="ko-KR" sz="2800">
                <a:solidFill>
                  <a:schemeClr val="tx1">
                    <a:lumMod val="65000"/>
                    <a:lumOff val="35000"/>
                  </a:schemeClr>
                </a:solidFill>
              </a:rPr>
              <a:t>'Pathian ka bulah a awm chuan ka hneh thei ang.'</a:t>
            </a:r>
          </a:p>
          <a:p>
            <a:r xmlns:a="http://schemas.openxmlformats.org/drawingml/2006/main">
              <a:rPr lang="lus" altLang="ko-KR" sz="2800">
                <a:solidFill>
                  <a:schemeClr val="tx1">
                    <a:lumMod val="65000"/>
                    <a:lumOff val="35000"/>
                  </a:schemeClr>
                </a:solidFill>
              </a:rPr>
              <a:t>Davida chuan Goliatha chu a pan a, lungphun rang tak panga kengin a rawn pan a.</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0957" y="116632"/>
            <a:ext cx="7939268" cy="5760640"/>
          </a:xfrm>
          <a:prstGeom prst="rect">
            <a:avLst/>
          </a:prstGeom>
        </p:spPr>
      </p:pic>
    </p:spTree>
    <p:extLst>
      <p:ext uri="{BB962C8B-B14F-4D97-AF65-F5344CB8AC3E}">
        <p14:creationId xmlns:p14="http://schemas.microsoft.com/office/powerpoint/2010/main" val="4134732043"/>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8211639" cy="5805264"/>
          </a:xfrm>
          <a:prstGeom prst="rect">
            <a:avLst/>
          </a:prstGeom>
        </p:spPr>
      </p:pic>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us" altLang="ko-KR" sz="2800">
                <a:solidFill>
                  <a:schemeClr val="tx1">
                    <a:lumMod val="65000"/>
                    <a:lumOff val="35000"/>
                  </a:schemeClr>
                </a:solidFill>
              </a:rPr>
              <a:t>Mosia chuan Pathian hnenah a tawngtai a. “Lalpa, khawngaihin tun atang hian eng nge i tih dawn tih min hriattir ang che.”</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146147376"/>
      </p:ext>
    </p:extLst>
  </p:cSld>
  <p:clrMapOvr>
    <a:masterClrMapping/>
  </p:clrMapOvr>
  <p:transition/>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4683" y="5805264"/>
            <a:ext cx="9054634" cy="861774"/>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us" altLang="ko-KR" sz="2500">
                <a:solidFill>
                  <a:schemeClr val="tx1">
                    <a:lumMod val="65000"/>
                    <a:lumOff val="35000"/>
                  </a:schemeClr>
                </a:solidFill>
              </a:rPr>
              <a:t>Davida chuan khandaih leh fei kenga amah beitu Goliatha hnenah chuan a ti a. “Yahweh Pathian hmingin ka do che!”</a:t>
            </a:r>
            <a:endParaRPr xmlns:a="http://schemas.openxmlformats.org/drawingml/2006/main" lang="ko-KR" altLang="en-US" sz="2500">
              <a:solidFill>
                <a:schemeClr val="tx1">
                  <a:lumMod val="65000"/>
                  <a:lumOff val="35000"/>
                </a:schemeClr>
              </a:solidFill>
            </a:endParaRPr>
          </a:p>
        </p:txBody>
      </p:sp>
      <p:pic>
        <p:nvPicPr>
          <p:cNvPr id="3" name="그림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3568" y="190962"/>
            <a:ext cx="7956376" cy="5428243"/>
          </a:xfrm>
          <a:prstGeom prst="rect">
            <a:avLst/>
          </a:prstGeom>
        </p:spPr>
      </p:pic>
    </p:spTree>
    <p:extLst>
      <p:ext uri="{BB962C8B-B14F-4D97-AF65-F5344CB8AC3E}">
        <p14:creationId xmlns:p14="http://schemas.microsoft.com/office/powerpoint/2010/main" val="3785255554"/>
      </p:ext>
    </p:extLst>
  </p:cSld>
  <p:clrMapOvr>
    <a:masterClrMapping/>
  </p:clrMapOvr>
  <p:transition/>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89255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us" altLang="ko-KR" sz="2600">
                <a:solidFill>
                  <a:schemeClr val="tx1">
                    <a:lumMod val="65000"/>
                    <a:lumOff val="35000"/>
                  </a:schemeClr>
                </a:solidFill>
              </a:rPr>
              <a:t>Davida chuan lung a vawm a, Goliatha chu a hmaiah a vuak a.</a:t>
            </a:r>
          </a:p>
          <a:p>
            <a:r xmlns:a="http://schemas.openxmlformats.org/drawingml/2006/main">
              <a:rPr lang="lus" altLang="ko-KR" sz="2600">
                <a:solidFill>
                  <a:schemeClr val="tx1">
                    <a:lumMod val="65000"/>
                    <a:lumOff val="35000"/>
                  </a:schemeClr>
                </a:solidFill>
              </a:rPr>
              <a:t>Davida chuan Pathian puihnain he indonaah hian hnehna a chang ta a ni.</a:t>
            </a:r>
            <a:endParaRPr xmlns:a="http://schemas.openxmlformats.org/drawingml/2006/main" lang="ko-KR" altLang="en-US" sz="26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34" y="0"/>
            <a:ext cx="9144000" cy="5805264"/>
          </a:xfrm>
          <a:prstGeom prst="rect">
            <a:avLst/>
          </a:prstGeom>
        </p:spPr>
      </p:pic>
    </p:spTree>
    <p:extLst>
      <p:ext uri="{BB962C8B-B14F-4D97-AF65-F5344CB8AC3E}">
        <p14:creationId xmlns:p14="http://schemas.microsoft.com/office/powerpoint/2010/main" val="691559526"/>
      </p:ext>
    </p:extLst>
  </p:cSld>
  <p:clrMapOvr>
    <a:masterClrMapping/>
  </p:clrMapOvr>
  <p:transition/>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lus" altLang="ko-KR" sz="4000">
                <a:solidFill>
                  <a:srgbClr val="FF0000"/>
                </a:solidFill>
              </a:rPr>
              <a:t>Vawiin Zirlai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40313" y="109028"/>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92245" y="97120"/>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268760"/>
            <a:ext cx="8208912" cy="501675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lus" altLang="ko-KR" sz="3200">
                <a:solidFill>
                  <a:schemeClr val="tx1">
                    <a:lumMod val="65000"/>
                    <a:lumOff val="35000"/>
                  </a:schemeClr>
                </a:solidFill>
              </a:rPr>
              <a:t>Israel sipaite chu an hlau hle a</a:t>
            </a:r>
            <a:r xmlns:a="http://schemas.openxmlformats.org/drawingml/2006/main">
              <a:rPr lang="lus" altLang="en-US" sz="3200">
                <a:solidFill>
                  <a:schemeClr val="tx1">
                    <a:lumMod val="65000"/>
                    <a:lumOff val="35000"/>
                  </a:schemeClr>
                </a:solidFill>
              </a:rPr>
              <a:t> </a:t>
            </a:r>
            <a:r xmlns:a="http://schemas.openxmlformats.org/drawingml/2006/main">
              <a:rPr lang="lus" altLang="ko-KR" sz="3200">
                <a:solidFill>
                  <a:schemeClr val="tx1">
                    <a:lumMod val="65000"/>
                    <a:lumOff val="35000"/>
                  </a:schemeClr>
                </a:solidFill>
              </a:rPr>
              <a:t>mi lian Goliatha chanchin. An hlau hle mai.</a:t>
            </a:r>
          </a:p>
          <a:p>
            <a:pPr xmlns:a="http://schemas.openxmlformats.org/drawingml/2006/main" algn="ctr"/>
            <a:r xmlns:a="http://schemas.openxmlformats.org/drawingml/2006/main">
              <a:rPr lang="lus" altLang="ko-KR" sz="3200">
                <a:solidFill>
                  <a:schemeClr val="tx1">
                    <a:lumMod val="65000"/>
                    <a:lumOff val="35000"/>
                  </a:schemeClr>
                </a:solidFill>
              </a:rPr>
              <a:t>Mahse, Pathian venhimna ringtu Davida chuan huaisen takin a bei a, a hneh ta a ni.</a:t>
            </a:r>
          </a:p>
          <a:p>
            <a:pPr xmlns:a="http://schemas.openxmlformats.org/drawingml/2006/main" algn="ctr"/>
            <a:r xmlns:a="http://schemas.openxmlformats.org/drawingml/2006/main">
              <a:rPr lang="lus" altLang="ko-KR" sz="3200">
                <a:solidFill>
                  <a:schemeClr val="tx1">
                    <a:lumMod val="65000"/>
                    <a:lumOff val="35000"/>
                  </a:schemeClr>
                </a:solidFill>
              </a:rPr>
              <a:t>Pathianin min veng reng tih hi kan ring tur a ni. Eng dinhmunah pawh Pathianin min humhim ang tih rinna hmangin huaisenna kan nei thei a ni.</a:t>
            </a:r>
          </a:p>
          <a:p>
            <a:pPr xmlns:a="http://schemas.openxmlformats.org/drawingml/2006/main" algn="ctr"/>
            <a:r xmlns:a="http://schemas.openxmlformats.org/drawingml/2006/main">
              <a:rPr lang="lus" altLang="ko-KR" sz="3200">
                <a:solidFill>
                  <a:schemeClr val="tx1">
                    <a:lumMod val="65000"/>
                    <a:lumOff val="35000"/>
                  </a:schemeClr>
                </a:solidFill>
              </a:rPr>
              <a:t>Pathian rinna atanga lo chhuak huaisenna chuan hlauhna eng pawh a hneh thei.</a:t>
            </a:r>
          </a:p>
        </p:txBody>
      </p:sp>
    </p:spTree>
    <p:extLst>
      <p:ext uri="{BB962C8B-B14F-4D97-AF65-F5344CB8AC3E}">
        <p14:creationId xmlns:p14="http://schemas.microsoft.com/office/powerpoint/2010/main" val="1323667482"/>
      </p:ext>
    </p:extLst>
  </p:cSld>
  <p:clrMapOvr>
    <a:masterClrMapping/>
  </p:clrMapOvr>
  <p:transition/>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31418" y="17389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lus" altLang="ko-KR" sz="3200"/>
              <a:t>Pathian?</a:t>
            </a:r>
            <a:r xmlns:a="http://schemas.openxmlformats.org/drawingml/2006/main">
              <a:rPr lang="lus"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20560" y="14224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8684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us" altLang="ko-KR" sz="3600">
                <a:solidFill>
                  <a:srgbClr val="C00000"/>
                </a:solidFill>
              </a:rPr>
              <a:t>Pathian..</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us" altLang="ko-KR" sz="3600">
                <a:solidFill>
                  <a:schemeClr val="tx1">
                    <a:lumMod val="65000"/>
                    <a:lumOff val="35000"/>
                  </a:schemeClr>
                </a:solidFill>
              </a:rPr>
              <a:t>Pathianin amah tana beitute chu hnehna a pe thin.</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3880413288"/>
      </p:ext>
    </p:extLst>
  </p:cSld>
  <p:clrMapOvr>
    <a:masterClrMapping/>
  </p:clrMapOvr>
  <p:transition/>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09200" y="218022"/>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lus" altLang="ko-KR" sz="4000"/>
              <a:t>Vawiin Quiz kan hmang dawn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43331" y="6271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89806" y="108964"/>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us" altLang="ko-KR" sz="3600">
                <a:solidFill>
                  <a:schemeClr val="tx1">
                    <a:lumMod val="65000"/>
                    <a:lumOff val="35000"/>
                  </a:schemeClr>
                </a:solidFill>
              </a:rPr>
              <a:t>Davida’n Goliatha a vawm kha eng nge ni?</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us" altLang="en-US" sz="2800">
                <a:solidFill>
                  <a:schemeClr val="tx1">
                    <a:lumMod val="65000"/>
                    <a:lumOff val="35000"/>
                  </a:schemeClr>
                </a:solidFill>
              </a:rPr>
              <a:t>1 </a:t>
            </a:r>
            <a:r xmlns:a="http://schemas.openxmlformats.org/drawingml/2006/main">
              <a:rPr lang="lus" altLang="ko-KR" sz="2800">
                <a:solidFill>
                  <a:schemeClr val="tx1">
                    <a:lumMod val="65000"/>
                    <a:lumOff val="35000"/>
                  </a:schemeClr>
                </a:solidFill>
              </a:rPr>
              <a:t>khandaih</a:t>
            </a: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us" altLang="en-US" sz="2800">
                <a:solidFill>
                  <a:schemeClr val="tx1">
                    <a:lumMod val="65000"/>
                    <a:lumOff val="35000"/>
                  </a:schemeClr>
                </a:solidFill>
              </a:rPr>
              <a:t>2 </a:t>
            </a:r>
            <a:r xmlns:a="http://schemas.openxmlformats.org/drawingml/2006/main">
              <a:rPr lang="lus" altLang="ko-KR" sz="2800">
                <a:solidFill>
                  <a:schemeClr val="tx1">
                    <a:lumMod val="65000"/>
                    <a:lumOff val="35000"/>
                  </a:schemeClr>
                </a:solidFill>
              </a:rPr>
              <a:t>fei a ni</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us" altLang="en-US" sz="2800">
                <a:solidFill>
                  <a:schemeClr val="tx1">
                    <a:lumMod val="65000"/>
                    <a:lumOff val="35000"/>
                  </a:schemeClr>
                </a:solidFill>
              </a:rPr>
              <a:t>3 </a:t>
            </a:r>
            <a:r xmlns:a="http://schemas.openxmlformats.org/drawingml/2006/main">
              <a:rPr lang="lus" altLang="ko-KR" sz="2800">
                <a:solidFill>
                  <a:schemeClr val="tx1">
                    <a:lumMod val="65000"/>
                    <a:lumOff val="35000"/>
                  </a:schemeClr>
                </a:solidFill>
              </a:rPr>
              <a:t>lung a ni</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us" altLang="en-US" sz="2800">
                <a:solidFill>
                  <a:schemeClr val="tx1">
                    <a:lumMod val="65000"/>
                    <a:lumOff val="35000"/>
                  </a:schemeClr>
                </a:solidFill>
              </a:rPr>
              <a:t>4 </a:t>
            </a:r>
            <a:r xmlns:a="http://schemas.openxmlformats.org/drawingml/2006/main">
              <a:rPr lang="lus" altLang="ko-KR" sz="2800">
                <a:solidFill>
                  <a:schemeClr val="tx1">
                    <a:lumMod val="65000"/>
                    <a:lumOff val="35000"/>
                  </a:schemeClr>
                </a:solidFill>
              </a:rPr>
              <a:t>shield a ni</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us" altLang="en-US" sz="2800">
                <a:solidFill>
                  <a:srgbClr val="FF0000"/>
                </a:solidFill>
              </a:rPr>
              <a:t>3 </a:t>
            </a:r>
            <a:r xmlns:a="http://schemas.openxmlformats.org/drawingml/2006/main">
              <a:rPr lang="lus" altLang="ko-KR" sz="2800">
                <a:solidFill>
                  <a:srgbClr val="FF0000"/>
                </a:solidFill>
              </a:rPr>
              <a:t>lung a ni</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377250333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7" y="187389"/>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lus" altLang="ko-KR" sz="4000">
                <a:solidFill>
                  <a:srgbClr val="FF0000"/>
                </a:solidFill>
              </a:rPr>
              <a:t>Vawiin Thu</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43399" y="3805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38050" y="70578"/>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397031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us" altLang="ko-KR" sz="3600">
                <a:solidFill>
                  <a:schemeClr val="tx1">
                    <a:lumMod val="65000"/>
                    <a:lumOff val="35000"/>
                  </a:schemeClr>
                </a:solidFill>
              </a:rPr>
              <a:t>Davida chuan Philistia mi hnenah chuan, "Nang khandaih leh fei leh fei kengin ka bei a, kei erawh chu LALPA Engkimtitheia, Israel sipaite Pathian, i dodalna Pathian hmingin ka rawn bei che a ni," a ti a.</a:t>
            </a:r>
          </a:p>
          <a:p>
            <a:endParaRPr lang="ko-KR" altLang="en-US" sz="3600">
              <a:solidFill>
                <a:schemeClr val="tx1">
                  <a:lumMod val="65000"/>
                  <a:lumOff val="35000"/>
                </a:schemeClr>
              </a:solidFill>
            </a:endParaRPr>
          </a:p>
        </p:txBody>
      </p:sp>
      <p:sp>
        <p:nvSpPr>
          <p:cNvPr id="24" name="TextBox 23"/>
          <p:cNvSpPr txBox="1"/>
          <p:nvPr/>
        </p:nvSpPr>
        <p:spPr>
          <a:xfrm>
            <a:off x="4897810" y="5291922"/>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lus" altLang="ko-KR" sz="2800">
                <a:solidFill>
                  <a:schemeClr val="tx1">
                    <a:lumMod val="65000"/>
                    <a:lumOff val="35000"/>
                  </a:schemeClr>
                </a:solidFill>
              </a:rPr>
              <a:t>1 Samuela</a:t>
            </a:r>
            <a:r xmlns:a="http://schemas.openxmlformats.org/drawingml/2006/main">
              <a:rPr lang="lus" altLang="en-US" sz="2800">
                <a:solidFill>
                  <a:schemeClr val="tx1">
                    <a:lumMod val="65000"/>
                    <a:lumOff val="35000"/>
                  </a:schemeClr>
                </a:solidFill>
              </a:rPr>
              <a:t> </a:t>
            </a:r>
            <a:r xmlns:a="http://schemas.openxmlformats.org/drawingml/2006/main">
              <a:rPr lang="lus" altLang="ko-KR" sz="2800">
                <a:solidFill>
                  <a:schemeClr val="tx1">
                    <a:lumMod val="65000"/>
                    <a:lumOff val="35000"/>
                  </a:schemeClr>
                </a:solidFill>
              </a:rPr>
              <a:t>17:45 ah a awm</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887102740"/>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0246" y="-14569"/>
            <a:ext cx="8232247" cy="5171761"/>
          </a:xfrm>
          <a:prstGeom prst="rect">
            <a:avLst/>
          </a:prstGeom>
        </p:spPr>
      </p:pic>
      <p:sp>
        <p:nvSpPr>
          <p:cNvPr id="4" name="TextBox 3"/>
          <p:cNvSpPr txBox="1"/>
          <p:nvPr/>
        </p:nvSpPr>
        <p:spPr>
          <a:xfrm>
            <a:off x="89366" y="5373216"/>
            <a:ext cx="9054634" cy="133882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us" altLang="ko-KR" sz="2700">
                <a:solidFill>
                  <a:schemeClr val="tx1">
                    <a:lumMod val="65000"/>
                    <a:lumOff val="35000"/>
                  </a:schemeClr>
                </a:solidFill>
              </a:rPr>
              <a:t>Pathianin Aigupta ram pum puiah chhiatna sawm a thlentir a. Aigupta mite leh Pharaoa hian Pathian tak tak chu tu nge ni tih an hre ta a ni.</a:t>
            </a:r>
            <a:endParaRPr xmlns:a="http://schemas.openxmlformats.org/drawingml/2006/main" lang="ko-KR" altLang="en-US" sz="2700">
              <a:solidFill>
                <a:schemeClr val="tx1">
                  <a:lumMod val="65000"/>
                  <a:lumOff val="35000"/>
                </a:schemeClr>
              </a:solidFill>
            </a:endParaRPr>
          </a:p>
        </p:txBody>
      </p:sp>
    </p:spTree>
    <p:extLst>
      <p:ext uri="{BB962C8B-B14F-4D97-AF65-F5344CB8AC3E}">
        <p14:creationId xmlns:p14="http://schemas.microsoft.com/office/powerpoint/2010/main" val="2574512773"/>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6813" y="-27383"/>
            <a:ext cx="8250373" cy="5832647"/>
          </a:xfrm>
          <a:prstGeom prst="rect">
            <a:avLst/>
          </a:prstGeom>
        </p:spPr>
      </p:pic>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us" altLang="ko-KR" sz="2800">
                <a:solidFill>
                  <a:schemeClr val="tx1">
                    <a:lumMod val="65000"/>
                    <a:lumOff val="35000"/>
                  </a:schemeClr>
                </a:solidFill>
              </a:rPr>
              <a:t>“Mosia, tunah hian i Israel fate zawng zawng nen Aigupta ram atangin chhuak rawh.” Pharaoa chuan kalsan mai loh chu duhthlan tur dang a nei lo.</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577293911"/>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lus" altLang="ko-KR" sz="4000">
                <a:solidFill>
                  <a:srgbClr val="FF0000"/>
                </a:solidFill>
              </a:rPr>
              <a:t>Vawiin Zirlai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51126" y="5449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41136" y="87878"/>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484784"/>
            <a:ext cx="8208912" cy="34163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lus" altLang="ko-KR" sz="3600">
                <a:solidFill>
                  <a:schemeClr val="tx1">
                    <a:lumMod val="65000"/>
                    <a:lumOff val="35000"/>
                  </a:schemeClr>
                </a:solidFill>
              </a:rPr>
              <a:t>Pharaoa chuan Pathian ngaihthah kawngah a chak ber niin a ngai a.</a:t>
            </a:r>
            <a:r xmlns:a="http://schemas.openxmlformats.org/drawingml/2006/main">
              <a:rPr lang="lus" altLang="en-US" sz="3600">
                <a:solidFill>
                  <a:schemeClr val="tx1">
                    <a:lumMod val="65000"/>
                    <a:lumOff val="35000"/>
                  </a:schemeClr>
                </a:solidFill>
              </a:rPr>
              <a:t> </a:t>
            </a:r>
            <a:endParaRPr xmlns:a="http://schemas.openxmlformats.org/drawingml/2006/main" lang="en-US" altLang="ko-KR" sz="3600">
              <a:solidFill>
                <a:schemeClr val="tx1">
                  <a:lumMod val="65000"/>
                  <a:lumOff val="35000"/>
                </a:schemeClr>
              </a:solidFill>
            </a:endParaRPr>
          </a:p>
          <a:p>
            <a:pPr xmlns:a="http://schemas.openxmlformats.org/drawingml/2006/main" algn="ctr"/>
            <a:r xmlns:a="http://schemas.openxmlformats.org/drawingml/2006/main">
              <a:rPr lang="lus" altLang="ko-KR" sz="3600">
                <a:solidFill>
                  <a:schemeClr val="tx1">
                    <a:lumMod val="65000"/>
                    <a:lumOff val="35000"/>
                  </a:schemeClr>
                </a:solidFill>
              </a:rPr>
              <a:t>Chuvangin, chhiatna lian tak tak hnuaiah a awm a ngai a ni.</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lus" altLang="ko-KR" sz="3600">
                <a:solidFill>
                  <a:schemeClr val="tx1">
                    <a:lumMod val="65000"/>
                    <a:lumOff val="35000"/>
                  </a:schemeClr>
                </a:solidFill>
              </a:rPr>
              <a:t>Keimahni ni lovin Pathian chu Engkimtithei a ni tih kan pawm a ngai a ni.</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3485308479"/>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lus" altLang="ko-KR" sz="4000">
                <a:solidFill>
                  <a:srgbClr val="FF0000"/>
                </a:solidFill>
              </a:rPr>
              <a:t>Vawiin Thu</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7621" y="65790"/>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129215"/>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3416320"/>
          </a:xfrm>
          <a:prstGeom prst="rect">
            <a:avLst/>
          </a:prstGeom>
          <a:noFill/>
        </p:spPr>
        <p:txBody>
          <a:bodyPr wrap="square" rtlCol="0">
            <a:spAutoFit/>
          </a:bodyPr>
          <a:lstStyle/>
          <a:p>
            <a:r xmlns:a="http://schemas.openxmlformats.org/drawingml/2006/main">
              <a:rPr lang="lus" altLang="ko-KR" sz="3600">
                <a:solidFill>
                  <a:schemeClr val="tx1">
                    <a:lumMod val="65000"/>
                    <a:lumOff val="35000"/>
                  </a:schemeClr>
                </a:solidFill>
              </a:rPr>
              <a:t>LALPAN en tura a kal tih a hriat chuan Pathianin a ko a</a:t>
            </a:r>
          </a:p>
          <a:p>
            <a:r xmlns:a="http://schemas.openxmlformats.org/drawingml/2006/main">
              <a:rPr lang="lus" altLang="ko-KR" sz="3600">
                <a:solidFill>
                  <a:schemeClr val="tx1">
                    <a:lumMod val="65000"/>
                    <a:lumOff val="35000"/>
                  </a:schemeClr>
                </a:solidFill>
              </a:rPr>
              <a:t>bush chhung atang chuan, .</a:t>
            </a:r>
          </a:p>
          <a:p>
            <a:r xmlns:a="http://schemas.openxmlformats.org/drawingml/2006/main">
              <a:rPr lang="lus" altLang="ko-KR" sz="3600">
                <a:solidFill>
                  <a:schemeClr val="tx1">
                    <a:lumMod val="65000"/>
                    <a:lumOff val="35000"/>
                  </a:schemeClr>
                </a:solidFill>
              </a:rPr>
              <a:t>"Mosia! Mosia!" Tin, Mosia chuan, "Hei hi ka awm e," a ti a.</a:t>
            </a:r>
          </a:p>
          <a:p>
            <a:endParaRPr lang="en-US" altLang="ko-KR" sz="3600">
              <a:solidFill>
                <a:schemeClr val="tx1">
                  <a:lumMod val="65000"/>
                  <a:lumOff val="35000"/>
                </a:schemeClr>
              </a:solidFill>
            </a:endParaRPr>
          </a:p>
        </p:txBody>
      </p:sp>
      <p:sp>
        <p:nvSpPr>
          <p:cNvPr id="24" name="TextBox 23"/>
          <p:cNvSpPr txBox="1"/>
          <p:nvPr/>
        </p:nvSpPr>
        <p:spPr>
          <a:xfrm>
            <a:off x="4572000" y="5277887"/>
            <a:ext cx="3850654" cy="523220"/>
          </a:xfrm>
          <a:prstGeom prst="rect">
            <a:avLst/>
          </a:prstGeom>
          <a:noFill/>
        </p:spPr>
        <p:txBody>
          <a:bodyPr wrap="square" rtlCol="0">
            <a:spAutoFit/>
          </a:bodyPr>
          <a:lstStyle/>
          <a:p>
            <a:pPr xmlns:a="http://schemas.openxmlformats.org/drawingml/2006/main" algn="r"/>
            <a:r xmlns:a="http://schemas.openxmlformats.org/drawingml/2006/main">
              <a:rPr lang="lus" altLang="ko-KR" sz="2800">
                <a:solidFill>
                  <a:schemeClr val="tx1">
                    <a:lumMod val="65000"/>
                    <a:lumOff val="35000"/>
                  </a:schemeClr>
                </a:solidFill>
              </a:rPr>
              <a:t>Exodus a ni</a:t>
            </a:r>
            <a:r xmlns:a="http://schemas.openxmlformats.org/drawingml/2006/main">
              <a:rPr lang="lus" altLang="en-US" sz="2800">
                <a:solidFill>
                  <a:schemeClr val="tx1">
                    <a:lumMod val="65000"/>
                    <a:lumOff val="35000"/>
                  </a:schemeClr>
                </a:solidFill>
              </a:rPr>
              <a:t> </a:t>
            </a:r>
            <a:r xmlns:a="http://schemas.openxmlformats.org/drawingml/2006/main">
              <a:rPr lang="lus" altLang="ko-KR" sz="2800">
                <a:solidFill>
                  <a:schemeClr val="tx1">
                    <a:lumMod val="65000"/>
                    <a:lumOff val="35000"/>
                  </a:schemeClr>
                </a:solidFill>
              </a:rPr>
              <a:t>3:4-ah a awm</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23038097"/>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2738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lus" altLang="ko-KR" sz="3200"/>
              <a:t>Pathian?</a:t>
            </a:r>
            <a:r xmlns:a="http://schemas.openxmlformats.org/drawingml/2006/main">
              <a:rPr lang="lus"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us" altLang="ko-KR" sz="3600">
                <a:solidFill>
                  <a:srgbClr val="C00000"/>
                </a:solidFill>
              </a:rPr>
              <a:t>Pathian..</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2308324"/>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us" altLang="ko-KR" sz="3600">
                <a:solidFill>
                  <a:schemeClr val="tx1">
                    <a:lumMod val="65000"/>
                    <a:lumOff val="35000"/>
                  </a:schemeClr>
                </a:solidFill>
              </a:rPr>
              <a:t>Pathian chu milem emaw pathian dik lo dang emaw ang chi a ni.</a:t>
            </a:r>
          </a:p>
          <a:p>
            <a:r xmlns:a="http://schemas.openxmlformats.org/drawingml/2006/main">
              <a:rPr lang="lus" altLang="ko-KR" sz="3600">
                <a:solidFill>
                  <a:schemeClr val="tx1">
                    <a:lumMod val="65000"/>
                    <a:lumOff val="35000"/>
                  </a:schemeClr>
                </a:solidFill>
              </a:rPr>
              <a:t>Pathian chu a nung a, a thiltihtheihna ropui tak nen a thawk a ni.</a:t>
            </a:r>
          </a:p>
        </p:txBody>
      </p:sp>
    </p:spTree>
    <p:extLst>
      <p:ext uri="{BB962C8B-B14F-4D97-AF65-F5344CB8AC3E}">
        <p14:creationId xmlns:p14="http://schemas.microsoft.com/office/powerpoint/2010/main" val="3237399110"/>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lus" altLang="ko-KR" sz="4000">
                <a:solidFill>
                  <a:srgbClr val="FF0000"/>
                </a:solidFill>
              </a:rPr>
              <a:t>Vawiin Quiz kan hmang dawn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984551" y="8062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105592" y="61465"/>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us" altLang="ko-KR" sz="3600">
                <a:solidFill>
                  <a:schemeClr val="tx1">
                    <a:lumMod val="65000"/>
                    <a:lumOff val="35000"/>
                  </a:schemeClr>
                </a:solidFill>
              </a:rPr>
              <a:t>Pathianin Aigupta chungah chhiatna engzat nge a tihtluk?</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us" altLang="en-US" sz="2800">
                <a:solidFill>
                  <a:schemeClr val="tx1">
                    <a:lumMod val="65000"/>
                    <a:lumOff val="35000"/>
                  </a:schemeClr>
                </a:solidFill>
              </a:rPr>
              <a:t>1 </a:t>
            </a:r>
            <a:r xmlns:a="http://schemas.openxmlformats.org/drawingml/2006/main">
              <a:rPr lang="lus" altLang="ko-KR" sz="2800">
                <a:solidFill>
                  <a:schemeClr val="tx1">
                    <a:lumMod val="65000"/>
                    <a:lumOff val="35000"/>
                  </a:schemeClr>
                </a:solidFill>
              </a:rPr>
              <a:t>panga a ni</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us" altLang="en-US" sz="2800">
                <a:solidFill>
                  <a:schemeClr val="tx1">
                    <a:lumMod val="65000"/>
                    <a:lumOff val="35000"/>
                  </a:schemeClr>
                </a:solidFill>
              </a:rPr>
              <a:t>2 </a:t>
            </a:r>
            <a:r xmlns:a="http://schemas.openxmlformats.org/drawingml/2006/main">
              <a:rPr lang="lus" altLang="ko-KR" sz="2800">
                <a:solidFill>
                  <a:schemeClr val="tx1">
                    <a:lumMod val="65000"/>
                    <a:lumOff val="35000"/>
                  </a:schemeClr>
                </a:solidFill>
              </a:rPr>
              <a:t>pasarih a ni</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us" altLang="en-US" sz="2800">
                <a:solidFill>
                  <a:schemeClr val="tx1">
                    <a:lumMod val="65000"/>
                    <a:lumOff val="35000"/>
                  </a:schemeClr>
                </a:solidFill>
              </a:rPr>
              <a:t>3 </a:t>
            </a:r>
            <a:r xmlns:a="http://schemas.openxmlformats.org/drawingml/2006/main">
              <a:rPr lang="lus" altLang="ko-KR" sz="2800">
                <a:solidFill>
                  <a:schemeClr val="tx1">
                    <a:lumMod val="65000"/>
                    <a:lumOff val="35000"/>
                  </a:schemeClr>
                </a:solidFill>
              </a:rPr>
              <a:t>sawm leh pahnih</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us" altLang="en-US" sz="2800">
                <a:solidFill>
                  <a:schemeClr val="tx1">
                    <a:lumMod val="65000"/>
                    <a:lumOff val="35000"/>
                  </a:schemeClr>
                </a:solidFill>
              </a:rPr>
              <a:t>4 </a:t>
            </a:r>
            <a:r xmlns:a="http://schemas.openxmlformats.org/drawingml/2006/main">
              <a:rPr lang="lus" altLang="ko-KR" sz="2800">
                <a:solidFill>
                  <a:schemeClr val="tx1">
                    <a:lumMod val="65000"/>
                    <a:lumOff val="35000"/>
                  </a:schemeClr>
                </a:solidFill>
              </a:rPr>
              <a:t>sawm a ni</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us" altLang="en-US" sz="2800">
                <a:solidFill>
                  <a:srgbClr val="FF0000"/>
                </a:solidFill>
              </a:rPr>
              <a:t>4 </a:t>
            </a:r>
            <a:r xmlns:a="http://schemas.openxmlformats.org/drawingml/2006/main">
              <a:rPr lang="lus" altLang="ko-KR" sz="2800">
                <a:solidFill>
                  <a:srgbClr val="FF0000"/>
                </a:solidFill>
              </a:rPr>
              <a:t>sawm a ni</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249674490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lus" altLang="ko-KR" sz="4000">
                <a:solidFill>
                  <a:srgbClr val="FF0000"/>
                </a:solidFill>
              </a:rPr>
              <a:t>Vawiin Thu</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20560" y="5469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07228"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en-US" altLang="ko-KR" sz="3600">
              <a:solidFill>
                <a:schemeClr val="tx1">
                  <a:lumMod val="65000"/>
                  <a:lumOff val="35000"/>
                </a:schemeClr>
              </a:solidFill>
            </a:endParaRPr>
          </a:p>
          <a:p>
            <a:r xmlns:a="http://schemas.openxmlformats.org/drawingml/2006/main">
              <a:rPr lang="lus" altLang="ko-KR" sz="3600">
                <a:solidFill>
                  <a:schemeClr val="tx1">
                    <a:lumMod val="65000"/>
                    <a:lumOff val="35000"/>
                  </a:schemeClr>
                </a:solidFill>
              </a:rPr>
              <a:t>Aigupta mite chuan Aigupta chunga ka kut ka phar a, chuta tang chuan Israel mite ka hruai chhuah hunah LALPA ka ni tih an hria ang.</a:t>
            </a: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lus" altLang="ko-KR" sz="2800">
                <a:solidFill>
                  <a:schemeClr val="tx1">
                    <a:lumMod val="65000"/>
                    <a:lumOff val="35000"/>
                  </a:schemeClr>
                </a:solidFill>
              </a:rPr>
              <a:t>Exodus a ni</a:t>
            </a:r>
            <a:r xmlns:a="http://schemas.openxmlformats.org/drawingml/2006/main">
              <a:rPr lang="lus" altLang="en-US" sz="2800">
                <a:solidFill>
                  <a:schemeClr val="tx1">
                    <a:lumMod val="65000"/>
                    <a:lumOff val="35000"/>
                  </a:schemeClr>
                </a:solidFill>
              </a:rPr>
              <a:t> </a:t>
            </a:r>
            <a:r xmlns:a="http://schemas.openxmlformats.org/drawingml/2006/main">
              <a:rPr lang="lus" altLang="ko-KR" sz="2800">
                <a:solidFill>
                  <a:schemeClr val="tx1">
                    <a:lumMod val="65000"/>
                    <a:lumOff val="35000"/>
                  </a:schemeClr>
                </a:solidFill>
              </a:rPr>
              <a:t>7:5-ah a awm</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752698156"/>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130336" y="2009816"/>
            <a:ext cx="5044008" cy="393946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79512" y="1412776"/>
            <a:ext cx="3024336"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us" altLang="ko-KR" b="1">
                <a:solidFill>
                  <a:schemeClr val="tx1">
                    <a:lumMod val="50000"/>
                    <a:lumOff val="50000"/>
                  </a:schemeClr>
                </a:solidFill>
              </a:rPr>
              <a:t>AIH. 18. A rilru a hah lutuk</a:t>
            </a:r>
            <a:r xmlns:a="http://schemas.openxmlformats.org/drawingml/2006/main">
              <a:rPr lang="lus" altLang="en-US" b="1">
                <a:solidFill>
                  <a:schemeClr val="tx1">
                    <a:lumMod val="50000"/>
                    <a:lumOff val="50000"/>
                  </a:schemeClr>
                </a:solidFill>
              </a:rPr>
              <a:t> </a:t>
            </a:r>
            <a:r xmlns:a="http://schemas.openxmlformats.org/drawingml/2006/main">
              <a:rPr lang="lus" altLang="ko-KR" b="1">
                <a:solidFill>
                  <a:schemeClr val="tx1">
                    <a:lumMod val="50000"/>
                    <a:lumOff val="50000"/>
                  </a:schemeClr>
                </a:solidFill>
              </a:rPr>
              <a:t>Pathian Thu</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01202" y="3679303"/>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6603" y="1805028"/>
            <a:ext cx="3931114" cy="280076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lus" altLang="ko-KR" sz="4400"/>
              <a:t>Chhum pillar pakhat</a:t>
            </a:r>
          </a:p>
          <a:p>
            <a:pPr xmlns:a="http://schemas.openxmlformats.org/drawingml/2006/main" algn="ctr"/>
            <a:r xmlns:a="http://schemas.openxmlformats.org/drawingml/2006/main">
              <a:rPr lang="lus" altLang="ko-KR" sz="4400"/>
              <a:t>leh A Pillar of Fire tih te a ni</a:t>
            </a:r>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Tree>
    <p:extLst>
      <p:ext uri="{BB962C8B-B14F-4D97-AF65-F5344CB8AC3E}">
        <p14:creationId xmlns:p14="http://schemas.microsoft.com/office/powerpoint/2010/main" val="46326207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lus" altLang="ko-KR" sz="4000">
                <a:solidFill>
                  <a:srgbClr val="FF0000"/>
                </a:solidFill>
              </a:rPr>
              <a:t>Vawiin Thu</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97721" y="90494"/>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44042"/>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us" altLang="ko-KR" sz="3600">
                <a:solidFill>
                  <a:schemeClr val="tx1">
                    <a:lumMod val="65000"/>
                    <a:lumOff val="35000"/>
                  </a:schemeClr>
                </a:solidFill>
              </a:rPr>
              <a:t>Chhun lamah chuan LALPAN an kalna kawng kawhhmuh turin chhum dingah a kal a, zanah chuan êng pe turin mei dingah a kal a, chhûn emaw, zan emaw pawha an kal theih nân.</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lus" altLang="ko-KR" sz="2800">
                <a:solidFill>
                  <a:schemeClr val="tx1">
                    <a:lumMod val="65000"/>
                    <a:lumOff val="35000"/>
                  </a:schemeClr>
                </a:solidFill>
              </a:rPr>
              <a:t>Exodus 13: 21-ah hian a lang</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23038097"/>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568" y="1"/>
            <a:ext cx="8183323" cy="5373216"/>
          </a:xfrm>
          <a:prstGeom prst="rect">
            <a:avLst/>
          </a:prstGeom>
        </p:spPr>
      </p:pic>
      <p:sp>
        <p:nvSpPr>
          <p:cNvPr id="5" name="TextBox 4"/>
          <p:cNvSpPr txBox="1"/>
          <p:nvPr/>
        </p:nvSpPr>
        <p:spPr>
          <a:xfrm>
            <a:off x="34404" y="5157192"/>
            <a:ext cx="8963222"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us" altLang="ko-KR" sz="2800">
                <a:solidFill>
                  <a:schemeClr val="tx1">
                    <a:lumMod val="65000"/>
                    <a:lumOff val="35000"/>
                  </a:schemeClr>
                </a:solidFill>
              </a:rPr>
              <a:t>Israel mite chu Aigupta ramah kum 430 vel an awm a. Kum 430 tawp lamah ram tiam-Kanaan-a an kir leh avangin Aigupta an chhuahsan a ni.</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453694872"/>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5772" y="65243"/>
            <a:ext cx="8232456" cy="5445224"/>
          </a:xfrm>
          <a:prstGeom prst="rect">
            <a:avLst/>
          </a:prstGeom>
        </p:spPr>
      </p:pic>
      <p:sp>
        <p:nvSpPr>
          <p:cNvPr id="5" name="TextBox 4"/>
          <p:cNvSpPr txBox="1"/>
          <p:nvPr/>
        </p:nvSpPr>
        <p:spPr>
          <a:xfrm>
            <a:off x="26102" y="5661248"/>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us" altLang="ko-KR" sz="2800">
                <a:solidFill>
                  <a:schemeClr val="tx1">
                    <a:lumMod val="65000"/>
                    <a:lumOff val="35000"/>
                  </a:schemeClr>
                </a:solidFill>
              </a:rPr>
              <a:t>“Engtin nge kawng dik kan zawh theih ang?”, “Kawng lakah mi sual kan tawk a nih chuan engtin nge ni ang?” An lungngai hle mai.</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030085485"/>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58" y="10009"/>
            <a:ext cx="9113750" cy="5785245"/>
          </a:xfrm>
          <a:prstGeom prst="rect">
            <a:avLst/>
          </a:prstGeom>
        </p:spPr>
      </p:pic>
      <p:sp>
        <p:nvSpPr>
          <p:cNvPr id="4" name="TextBox 3"/>
          <p:cNvSpPr txBox="1"/>
          <p:nvPr/>
        </p:nvSpPr>
        <p:spPr>
          <a:xfrm>
            <a:off x="43716" y="5897950"/>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us" altLang="ko-KR" sz="2800">
                <a:solidFill>
                  <a:schemeClr val="tx1">
                    <a:lumMod val="65000"/>
                    <a:lumOff val="35000"/>
                  </a:schemeClr>
                </a:solidFill>
              </a:rPr>
              <a:t>Chutih lai chuan Pathianin a kaihhruai tih finfiahna a kawhhmuh a. Chhum lungphun a ni.</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146147376"/>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us" altLang="ko-KR" sz="2800">
                <a:solidFill>
                  <a:schemeClr val="tx1">
                    <a:lumMod val="65000"/>
                    <a:lumOff val="35000"/>
                  </a:schemeClr>
                </a:solidFill>
              </a:rPr>
              <a:t>Zanah chuan mei lungphun a lo ni ta a. Hetiang hian Pathianin zan tin a kaihruai a.</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0" y="14030"/>
            <a:ext cx="9127908" cy="5828792"/>
          </a:xfrm>
          <a:prstGeom prst="rect">
            <a:avLst/>
          </a:prstGeom>
        </p:spPr>
      </p:pic>
    </p:spTree>
    <p:extLst>
      <p:ext uri="{BB962C8B-B14F-4D97-AF65-F5344CB8AC3E}">
        <p14:creationId xmlns:p14="http://schemas.microsoft.com/office/powerpoint/2010/main" val="2574512773"/>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568" y="-16973"/>
            <a:ext cx="8183323" cy="5462198"/>
          </a:xfrm>
          <a:prstGeom prst="rect">
            <a:avLst/>
          </a:prstGeom>
        </p:spPr>
      </p:pic>
      <p:sp>
        <p:nvSpPr>
          <p:cNvPr id="5" name="TextBox 4"/>
          <p:cNvSpPr txBox="1"/>
          <p:nvPr/>
        </p:nvSpPr>
        <p:spPr>
          <a:xfrm>
            <a:off x="90389" y="5301208"/>
            <a:ext cx="896322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us" altLang="ko-KR" sz="2400">
                <a:solidFill>
                  <a:schemeClr val="tx1">
                    <a:lumMod val="65000"/>
                    <a:lumOff val="35000"/>
                  </a:schemeClr>
                </a:solidFill>
              </a:rPr>
              <a:t>“Kan hlau lo, Pathian kan hnenah a awm si a!” Israel mite chuan chhum lungphun leh mei lungphun hmanga kaihhruaitu Pathian hnenah lawmthu an sawi a.</a:t>
            </a:r>
            <a:endParaRPr xmlns:a="http://schemas.openxmlformats.org/drawingml/2006/main" lang="ko-KR" altLang="en-US" sz="2400">
              <a:solidFill>
                <a:schemeClr val="tx1">
                  <a:lumMod val="65000"/>
                  <a:lumOff val="35000"/>
                </a:schemeClr>
              </a:solidFill>
            </a:endParaRPr>
          </a:p>
        </p:txBody>
      </p:sp>
    </p:spTree>
    <p:extLst>
      <p:ext uri="{BB962C8B-B14F-4D97-AF65-F5344CB8AC3E}">
        <p14:creationId xmlns:p14="http://schemas.microsoft.com/office/powerpoint/2010/main" val="2787124745"/>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229200"/>
            <a:ext cx="8963222" cy="1384995"/>
          </a:xfrm>
          <a:prstGeom prst="rect">
            <a:avLst/>
          </a:prstGeom>
          <a:noFill/>
        </p:spPr>
        <p:txBody>
          <a:bodyPr wrap="square" rtlCol="0">
            <a:spAutoFit/>
          </a:bodyPr>
          <a:lstStyle/>
          <a:p>
            <a:r xmlns:a="http://schemas.openxmlformats.org/drawingml/2006/main">
              <a:rPr lang="lus" altLang="ko-KR" sz="2800">
                <a:solidFill>
                  <a:schemeClr val="tx1">
                    <a:lumMod val="65000"/>
                    <a:lumOff val="35000"/>
                  </a:schemeClr>
                </a:solidFill>
              </a:rPr>
              <a:t>Ni khat chu Mosia chuan Aigupta mi pakhatin Israel mi a vuak lai a hmuh chuan a thinrim a, a mite lam a hawi a, Aigupta mi chu a that ta a ni.</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0769" y="-1"/>
            <a:ext cx="7982461" cy="5301209"/>
          </a:xfrm>
          <a:prstGeom prst="rect">
            <a:avLst/>
          </a:prstGeom>
        </p:spPr>
      </p:pic>
    </p:spTree>
    <p:extLst>
      <p:ext uri="{BB962C8B-B14F-4D97-AF65-F5344CB8AC3E}">
        <p14:creationId xmlns:p14="http://schemas.microsoft.com/office/powerpoint/2010/main" val="2453694872"/>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lus" altLang="ko-KR" sz="4000">
                <a:solidFill>
                  <a:srgbClr val="FF0000"/>
                </a:solidFill>
              </a:rPr>
              <a:t>Vawiin a ni</a:t>
            </a:r>
            <a:r xmlns:a="http://schemas.openxmlformats.org/drawingml/2006/main">
              <a:rPr lang="lus" altLang="en-US" sz="4000">
                <a:solidFill>
                  <a:srgbClr val="FF0000"/>
                </a:solidFill>
              </a:rPr>
              <a:t> </a:t>
            </a:r>
            <a:r xmlns:a="http://schemas.openxmlformats.org/drawingml/2006/main">
              <a:rPr lang="lus" altLang="ko-KR" sz="4000">
                <a:solidFill>
                  <a:srgbClr val="FF0000"/>
                </a:solidFill>
              </a:rPr>
              <a:t>zirlai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91643" y="11260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89806" y="8269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484784"/>
            <a:ext cx="8208912" cy="452431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lus" altLang="ko-KR" sz="3600">
                <a:solidFill>
                  <a:schemeClr val="tx1">
                    <a:lumMod val="65000"/>
                    <a:lumOff val="35000"/>
                  </a:schemeClr>
                </a:solidFill>
              </a:rPr>
              <a:t>Israel mi tam takin thlaler hlauhawm tak an pelh khan Pathianin chhum lungphun leh mei lungphun hmangin a kaihruai a, a humhim tih finfiahna a entir a.</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lus" altLang="ko-KR" sz="3600">
                <a:solidFill>
                  <a:schemeClr val="tx1">
                    <a:lumMod val="65000"/>
                    <a:lumOff val="35000"/>
                  </a:schemeClr>
                </a:solidFill>
              </a:rPr>
              <a:t>Tunah chuan Pathian chu ka hnenah a awm a, min venghim a ni. Pathian hnenah lawmthu i sawi ang u.</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3485308479"/>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2738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lus" altLang="ko-KR" sz="3200"/>
              <a:t>Pathian?</a:t>
            </a:r>
            <a:r xmlns:a="http://schemas.openxmlformats.org/drawingml/2006/main">
              <a:rPr lang="lus"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us" altLang="ko-KR" sz="3600">
                <a:solidFill>
                  <a:srgbClr val="C00000"/>
                </a:solidFill>
              </a:rPr>
              <a:t>Pathian..</a:t>
            </a:r>
            <a:endParaRPr xmlns:a="http://schemas.openxmlformats.org/drawingml/2006/main" lang="ko-KR" altLang="en-US" sz="3600">
              <a:solidFill>
                <a:srgbClr val="C00000"/>
              </a:solidFill>
            </a:endParaRPr>
          </a:p>
        </p:txBody>
      </p:sp>
      <p:sp>
        <p:nvSpPr>
          <p:cNvPr id="14" name="TextBox 13"/>
          <p:cNvSpPr txBox="1"/>
          <p:nvPr/>
        </p:nvSpPr>
        <p:spPr>
          <a:xfrm>
            <a:off x="395536" y="2683077"/>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us" altLang="ko-KR" sz="3600">
                <a:solidFill>
                  <a:schemeClr val="tx1">
                    <a:lumMod val="65000"/>
                    <a:lumOff val="35000"/>
                  </a:schemeClr>
                </a:solidFill>
              </a:rPr>
              <a:t>Pathian chu kan hnenah a awm reng a ni.</a:t>
            </a:r>
          </a:p>
          <a:p>
            <a:r xmlns:a="http://schemas.openxmlformats.org/drawingml/2006/main">
              <a:rPr lang="lus" altLang="ko-KR" sz="3600">
                <a:solidFill>
                  <a:schemeClr val="tx1">
                    <a:lumMod val="65000"/>
                    <a:lumOff val="35000"/>
                  </a:schemeClr>
                </a:solidFill>
              </a:rPr>
              <a:t>Tin, zan tin min venghim bawk.</a:t>
            </a:r>
          </a:p>
        </p:txBody>
      </p:sp>
    </p:spTree>
    <p:extLst>
      <p:ext uri="{BB962C8B-B14F-4D97-AF65-F5344CB8AC3E}">
        <p14:creationId xmlns:p14="http://schemas.microsoft.com/office/powerpoint/2010/main" val="3237399110"/>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lus" altLang="ko-KR" sz="4000">
                <a:solidFill>
                  <a:srgbClr val="FF0000"/>
                </a:solidFill>
              </a:rPr>
              <a:t>Vawiin Quiz kan hmang dawn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205426" y="82005"/>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25112" y="128829"/>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us" altLang="ko-KR" sz="3600">
                <a:solidFill>
                  <a:schemeClr val="tx1">
                    <a:lumMod val="65000"/>
                    <a:lumOff val="35000"/>
                  </a:schemeClr>
                </a:solidFill>
              </a:rPr>
              <a:t>Israel mite Aigupta ata an chhuah khan Pathianin eng thilin nge a kaihhruai?</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us" altLang="en-US" sz="2800">
                <a:solidFill>
                  <a:schemeClr val="tx1">
                    <a:lumMod val="65000"/>
                    <a:lumOff val="35000"/>
                  </a:schemeClr>
                </a:solidFill>
              </a:rPr>
              <a:t>1 </a:t>
            </a:r>
            <a:r xmlns:a="http://schemas.openxmlformats.org/drawingml/2006/main">
              <a:rPr lang="lus" altLang="ko-KR" sz="2800">
                <a:solidFill>
                  <a:schemeClr val="tx1">
                    <a:lumMod val="65000"/>
                    <a:lumOff val="35000"/>
                  </a:schemeClr>
                </a:solidFill>
              </a:rPr>
              <a:t>chhum lungphun leh mei lungphun</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us" altLang="en-US" sz="2800">
                <a:solidFill>
                  <a:schemeClr val="tx1">
                    <a:lumMod val="65000"/>
                    <a:lumOff val="35000"/>
                  </a:schemeClr>
                </a:solidFill>
              </a:rPr>
              <a:t>2 </a:t>
            </a:r>
            <a:r xmlns:a="http://schemas.openxmlformats.org/drawingml/2006/main">
              <a:rPr lang="lus" altLang="ko-KR" sz="2800">
                <a:solidFill>
                  <a:schemeClr val="tx1">
                    <a:lumMod val="65000"/>
                    <a:lumOff val="35000"/>
                  </a:schemeClr>
                </a:solidFill>
              </a:rPr>
              <a:t>sava leh sangha</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us" altLang="en-US" sz="2800">
                <a:solidFill>
                  <a:schemeClr val="tx1">
                    <a:lumMod val="65000"/>
                    <a:lumOff val="35000"/>
                  </a:schemeClr>
                </a:solidFill>
              </a:rPr>
              <a:t>3 </a:t>
            </a:r>
            <a:r xmlns:a="http://schemas.openxmlformats.org/drawingml/2006/main">
              <a:rPr lang="lus" altLang="ko-KR" sz="2800">
                <a:solidFill>
                  <a:schemeClr val="tx1">
                    <a:lumMod val="65000"/>
                    <a:lumOff val="35000"/>
                  </a:schemeClr>
                </a:solidFill>
              </a:rPr>
              <a:t>ni leh thla</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7982" y="5148780"/>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us" altLang="en-US" sz="2800">
                <a:solidFill>
                  <a:schemeClr val="tx1">
                    <a:lumMod val="65000"/>
                    <a:lumOff val="35000"/>
                  </a:schemeClr>
                </a:solidFill>
              </a:rPr>
              <a:t>4 </a:t>
            </a:r>
            <a:r xmlns:a="http://schemas.openxmlformats.org/drawingml/2006/main">
              <a:rPr lang="lus" altLang="ko-KR" sz="2800">
                <a:solidFill>
                  <a:schemeClr val="tx1">
                    <a:lumMod val="65000"/>
                    <a:lumOff val="35000"/>
                  </a:schemeClr>
                </a:solidFill>
              </a:rPr>
              <a:t>ui leh ui</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2790801"/>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us" altLang="en-US" sz="2800">
                <a:solidFill>
                  <a:srgbClr val="FF0000"/>
                </a:solidFill>
              </a:rPr>
              <a:t>1 </a:t>
            </a:r>
            <a:r xmlns:a="http://schemas.openxmlformats.org/drawingml/2006/main">
              <a:rPr lang="lus" altLang="ko-KR" sz="2800">
                <a:solidFill>
                  <a:srgbClr val="FF0000"/>
                </a:solidFill>
              </a:rPr>
              <a:t>chhum lungphun leh mei lungphun</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249674490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lus" altLang="ko-KR" sz="4000">
                <a:solidFill>
                  <a:srgbClr val="FF0000"/>
                </a:solidFill>
              </a:rPr>
              <a:t>Vawiin Thu</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97721" y="90494"/>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44042"/>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us" altLang="ko-KR" sz="3600">
                <a:solidFill>
                  <a:schemeClr val="tx1">
                    <a:lumMod val="65000"/>
                    <a:lumOff val="35000"/>
                  </a:schemeClr>
                </a:solidFill>
              </a:rPr>
              <a:t>Chhun lamah chuan LALPAN an kalna kawng kawhhmuh turin chhum dingah a kal a, zanah chuan êng pe turin mei dingah a kal a, chhûn emaw, zan emaw pawha an kal theih nân.</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lus" altLang="ko-KR" sz="2800">
                <a:solidFill>
                  <a:schemeClr val="tx1">
                    <a:lumMod val="65000"/>
                    <a:lumOff val="35000"/>
                  </a:schemeClr>
                </a:solidFill>
              </a:rPr>
              <a:t>Exodus 13: 21-ah hian a lang</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904921360"/>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leo\Desktop\bk\구약\080 copy.jpg"/>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110626" y="1340769"/>
            <a:ext cx="5044008" cy="496855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79512" y="1412776"/>
            <a:ext cx="2952328"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us" altLang="ko-KR" b="1">
                <a:solidFill>
                  <a:schemeClr val="tx1">
                    <a:lumMod val="50000"/>
                    <a:lumOff val="50000"/>
                  </a:schemeClr>
                </a:solidFill>
              </a:rPr>
              <a:t>No. 19 Pathian Thu</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66202" y="3788212"/>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t="65929"/>
          <a:stretch>
            <a:fillRect/>
          </a:stretch>
        </p:blipFill>
        <p:spPr bwMode="auto">
          <a:xfrm>
            <a:off x="764487" y="5529431"/>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3931114" cy="34778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lus" altLang="ko-KR" sz="4400"/>
              <a:t>Israel mite tuifinriat inthen darh laia lei hring chunga kal</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Tree>
    <p:extLst>
      <p:ext uri="{BB962C8B-B14F-4D97-AF65-F5344CB8AC3E}">
        <p14:creationId xmlns:p14="http://schemas.microsoft.com/office/powerpoint/2010/main" val="46326207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lus" altLang="ko-KR" sz="4000">
                <a:solidFill>
                  <a:srgbClr val="FF0000"/>
                </a:solidFill>
              </a:rPr>
              <a:t>Vawiin Thu</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20560" y="11260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98129" y="59740"/>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us" altLang="ko-KR" sz="3600">
                <a:solidFill>
                  <a:schemeClr val="tx1">
                    <a:lumMod val="65000"/>
                    <a:lumOff val="35000"/>
                  </a:schemeClr>
                </a:solidFill>
              </a:rPr>
              <a:t>Tichuan, Mosia chuan tuifinriat chungah chuan a kut a phar a, chumi zankhua chu khawchhak thlipui na takin LALPAN tuifinriat chu a hnawtchhuak a, ram roah a chantir ta a. Tui chu a insem a, .</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lus" altLang="ko-KR" sz="2800">
                <a:solidFill>
                  <a:schemeClr val="tx1">
                    <a:lumMod val="65000"/>
                    <a:lumOff val="35000"/>
                  </a:schemeClr>
                </a:solidFill>
              </a:rPr>
              <a:t>Exodus a ni</a:t>
            </a:r>
            <a:r xmlns:a="http://schemas.openxmlformats.org/drawingml/2006/main">
              <a:rPr lang="lus" altLang="en-US" sz="2800">
                <a:solidFill>
                  <a:schemeClr val="tx1">
                    <a:lumMod val="65000"/>
                    <a:lumOff val="35000"/>
                  </a:schemeClr>
                </a:solidFill>
              </a:rPr>
              <a:t> </a:t>
            </a:r>
            <a:r xmlns:a="http://schemas.openxmlformats.org/drawingml/2006/main">
              <a:rPr lang="lus" altLang="ko-KR" sz="2800">
                <a:solidFill>
                  <a:schemeClr val="tx1">
                    <a:lumMod val="65000"/>
                    <a:lumOff val="35000"/>
                  </a:schemeClr>
                </a:solidFill>
              </a:rPr>
              <a:t>14-ah hian:</a:t>
            </a:r>
            <a:r xmlns:a="http://schemas.openxmlformats.org/drawingml/2006/main">
              <a:rPr lang="lus" altLang="en-US" sz="2800">
                <a:solidFill>
                  <a:schemeClr val="tx1">
                    <a:lumMod val="65000"/>
                    <a:lumOff val="35000"/>
                  </a:schemeClr>
                </a:solidFill>
              </a:rPr>
              <a:t> </a:t>
            </a:r>
            <a:r xmlns:a="http://schemas.openxmlformats.org/drawingml/2006/main">
              <a:rPr lang="lus" altLang="ko-KR" sz="2800">
                <a:solidFill>
                  <a:schemeClr val="tx1">
                    <a:lumMod val="65000"/>
                    <a:lumOff val="35000"/>
                  </a:schemeClr>
                </a:solidFill>
              </a:rPr>
              <a:t>21. A rilru a hah lutuk</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23038097"/>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805264"/>
          </a:xfrm>
          <a:prstGeom prst="rect">
            <a:avLst/>
          </a:prstGeom>
        </p:spPr>
      </p:pic>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us" altLang="ko-KR" sz="2800">
                <a:solidFill>
                  <a:schemeClr val="tx1">
                    <a:lumMod val="65000"/>
                    <a:lumOff val="35000"/>
                  </a:schemeClr>
                </a:solidFill>
              </a:rPr>
              <a:t>Mosia leh Israel fate chuan Kanaan lam panna kawngah Tuipui Sen an tawk a.</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453694872"/>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7383"/>
            <a:ext cx="9144000" cy="5832648"/>
          </a:xfrm>
          <a:prstGeom prst="rect">
            <a:avLst/>
          </a:prstGeom>
        </p:spPr>
      </p:pic>
      <p:sp>
        <p:nvSpPr>
          <p:cNvPr id="5" name="TextBox 4"/>
          <p:cNvSpPr txBox="1"/>
          <p:nvPr/>
        </p:nvSpPr>
        <p:spPr>
          <a:xfrm>
            <a:off x="73274" y="5877272"/>
            <a:ext cx="8963222"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us" altLang="ko-KR" sz="2800">
                <a:solidFill>
                  <a:schemeClr val="tx1">
                    <a:lumMod val="65000"/>
                    <a:lumOff val="35000"/>
                  </a:schemeClr>
                </a:solidFill>
              </a:rPr>
              <a:t>Aigupta mi chuan Israel fate chu man leh tumin a rawn um zui ta a.</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030085485"/>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92" y="0"/>
            <a:ext cx="9111816" cy="5517232"/>
          </a:xfrm>
          <a:prstGeom prst="rect">
            <a:avLst/>
          </a:prstGeom>
        </p:spPr>
      </p:pic>
      <p:sp>
        <p:nvSpPr>
          <p:cNvPr id="4" name="TextBox 3"/>
          <p:cNvSpPr txBox="1"/>
          <p:nvPr/>
        </p:nvSpPr>
        <p:spPr>
          <a:xfrm>
            <a:off x="73274" y="5502370"/>
            <a:ext cx="9054634"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us" altLang="ko-KR" sz="2800">
                <a:solidFill>
                  <a:schemeClr val="tx1">
                    <a:lumMod val="65000"/>
                    <a:lumOff val="35000"/>
                  </a:schemeClr>
                </a:solidFill>
              </a:rPr>
              <a:t>Tichuan, thil mak tak a thleng ta! Pathianin Tuipui Sen chu a inthen darh tir a, Israel fate chu lei hring chungah an kal pel ta a ni.</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146147376"/>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30" y="-14569"/>
            <a:ext cx="9144000" cy="5315777"/>
          </a:xfrm>
          <a:prstGeom prst="rect">
            <a:avLst/>
          </a:prstGeom>
        </p:spPr>
      </p:pic>
      <p:sp>
        <p:nvSpPr>
          <p:cNvPr id="4" name="TextBox 3"/>
          <p:cNvSpPr txBox="1"/>
          <p:nvPr/>
        </p:nvSpPr>
        <p:spPr>
          <a:xfrm>
            <a:off x="114518" y="5459840"/>
            <a:ext cx="9054634"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us" altLang="ko-KR" sz="2800">
                <a:solidFill>
                  <a:schemeClr val="tx1">
                    <a:lumMod val="65000"/>
                    <a:lumOff val="35000"/>
                  </a:schemeClr>
                </a:solidFill>
              </a:rPr>
              <a:t>Aigupta sipaite chuan an rawn um zui a, mahse tuifinriat chu a kir leh ta a, Aigupta sipai zawng zawng chu tuifinriatah an chim vek a ni. An zinga pakhat mah an damchhuak lo.</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574512773"/>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9105"/>
            <a:ext cx="9252520" cy="5402321"/>
          </a:xfrm>
          <a:prstGeom prst="rect">
            <a:avLst/>
          </a:prstGeom>
        </p:spPr>
      </p:pic>
      <p:sp>
        <p:nvSpPr>
          <p:cNvPr id="5" name="TextBox 4"/>
          <p:cNvSpPr txBox="1"/>
          <p:nvPr/>
        </p:nvSpPr>
        <p:spPr>
          <a:xfrm>
            <a:off x="90389" y="5477544"/>
            <a:ext cx="8963222" cy="1384995"/>
          </a:xfrm>
          <a:prstGeom prst="rect">
            <a:avLst/>
          </a:prstGeom>
          <a:noFill/>
        </p:spPr>
        <p:txBody>
          <a:bodyPr wrap="square" rtlCol="0">
            <a:spAutoFit/>
          </a:bodyPr>
          <a:lstStyle/>
          <a:p>
            <a:r xmlns:a="http://schemas.openxmlformats.org/drawingml/2006/main">
              <a:rPr lang="lus" altLang="ko-KR" sz="2800">
                <a:solidFill>
                  <a:schemeClr val="tx1">
                    <a:lumMod val="65000"/>
                    <a:lumOff val="35000"/>
                  </a:schemeClr>
                </a:solidFill>
              </a:rPr>
              <a:t>Pharaoa’n chu thu a hriat chuan Mosia chuan a hlau hle a, Aigupta Palace atangin a tlanchhia a, Midian thlalerah a awm ta a.</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030085485"/>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7383"/>
            <a:ext cx="9144000" cy="5832647"/>
          </a:xfrm>
          <a:prstGeom prst="rect">
            <a:avLst/>
          </a:prstGeom>
        </p:spPr>
      </p:pic>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us" altLang="ko-KR" sz="2800">
                <a:solidFill>
                  <a:schemeClr val="tx1">
                    <a:lumMod val="65000"/>
                    <a:lumOff val="35000"/>
                  </a:schemeClr>
                </a:solidFill>
              </a:rPr>
              <a:t>Min chhandamtu Pathian hnenah lawmthu kan sawi e! Israel fate zawng zawngin hlim takin hla hlimawm tak tak an sa a.</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577293911"/>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lus" altLang="ko-KR" sz="4000">
                <a:solidFill>
                  <a:srgbClr val="FF0000"/>
                </a:solidFill>
              </a:rPr>
              <a:t>Vawiin Zirlai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218196" y="6856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484784"/>
            <a:ext cx="8208912" cy="452431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lus" altLang="ko-KR" sz="3600">
                <a:solidFill>
                  <a:schemeClr val="tx1">
                    <a:lumMod val="65000"/>
                    <a:lumOff val="35000"/>
                  </a:schemeClr>
                </a:solidFill>
              </a:rPr>
              <a:t>Israel fate chu an dinhmun beidawng tak ata Pathianin a chhanchhuak a.</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lus" altLang="ko-KR" sz="3600">
                <a:solidFill>
                  <a:schemeClr val="tx1">
                    <a:lumMod val="65000"/>
                    <a:lumOff val="35000"/>
                  </a:schemeClr>
                </a:solidFill>
              </a:rPr>
              <a:t>Kei pawh sual vanga thi tur dinhmunah ka ding a, mahse Pathianin Isua min chhandam turin a tir!</a:t>
            </a:r>
          </a:p>
          <a:p>
            <a:pPr xmlns:a="http://schemas.openxmlformats.org/drawingml/2006/main" algn="ctr"/>
            <a:r xmlns:a="http://schemas.openxmlformats.org/drawingml/2006/main">
              <a:rPr lang="lus" altLang="ko-KR" sz="3600">
                <a:solidFill>
                  <a:schemeClr val="tx1">
                    <a:lumMod val="65000"/>
                    <a:lumOff val="35000"/>
                  </a:schemeClr>
                </a:solidFill>
              </a:rPr>
              <a:t>Pathianin chatuan thihna ata min chhandam ta!</a:t>
            </a:r>
          </a:p>
          <a:p>
            <a:pPr xmlns:a="http://schemas.openxmlformats.org/drawingml/2006/main" algn="ctr"/>
            <a:r xmlns:a="http://schemas.openxmlformats.org/drawingml/2006/main">
              <a:rPr lang="lus" altLang="ko-KR" sz="3600">
                <a:solidFill>
                  <a:schemeClr val="tx1">
                    <a:lumMod val="65000"/>
                    <a:lumOff val="35000"/>
                  </a:schemeClr>
                </a:solidFill>
              </a:rPr>
              <a:t>Aw, Pa Pathian, ka lawm e!</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3485308479"/>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2738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lus" altLang="ko-KR" sz="3200"/>
              <a:t>Pathian chu a ni em?</a:t>
            </a:r>
            <a:r xmlns:a="http://schemas.openxmlformats.org/drawingml/2006/main">
              <a:rPr lang="lus"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us" altLang="ko-KR" sz="3600">
                <a:solidFill>
                  <a:srgbClr val="C00000"/>
                </a:solidFill>
              </a:rPr>
              <a:t>Pathian.</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us" altLang="ko-KR" sz="3600">
                <a:solidFill>
                  <a:schemeClr val="tx1">
                    <a:lumMod val="65000"/>
                    <a:lumOff val="35000"/>
                  </a:schemeClr>
                </a:solidFill>
              </a:rPr>
              <a:t>Pathian chu kan chhandamtu a ni a, kawng mak tak hmanga a mite chhandamtu a ni.</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3237399110"/>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lus" altLang="ko-KR" sz="4000">
                <a:solidFill>
                  <a:srgbClr val="FF0000"/>
                </a:solidFill>
              </a:rPr>
              <a:t>Vawiin Quiz kan hmang dawn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33499" y="45071"/>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07704" y="106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us" altLang="ko-KR" sz="3600">
                <a:solidFill>
                  <a:schemeClr val="tx1">
                    <a:lumMod val="65000"/>
                    <a:lumOff val="35000"/>
                  </a:schemeClr>
                </a:solidFill>
              </a:rPr>
              <a:t>Engtin nge Israel fate chu Tuipui Sen an pelh?</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us" altLang="en-US" sz="2800">
                <a:solidFill>
                  <a:schemeClr val="tx1">
                    <a:lumMod val="65000"/>
                    <a:lumOff val="35000"/>
                  </a:schemeClr>
                </a:solidFill>
              </a:rPr>
              <a:t>1 </a:t>
            </a:r>
            <a:r xmlns:a="http://schemas.openxmlformats.org/drawingml/2006/main">
              <a:rPr lang="lus" altLang="ko-KR" sz="2800">
                <a:solidFill>
                  <a:schemeClr val="tx1">
                    <a:lumMod val="65000"/>
                    <a:lumOff val="35000"/>
                  </a:schemeClr>
                </a:solidFill>
              </a:rPr>
              <a:t>Pathianin lawng lian tak a tir a.</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us" altLang="en-US" sz="2800">
                <a:solidFill>
                  <a:schemeClr val="tx1">
                    <a:lumMod val="65000"/>
                    <a:lumOff val="35000"/>
                  </a:schemeClr>
                </a:solidFill>
              </a:rPr>
              <a:t>2 </a:t>
            </a:r>
            <a:r xmlns:a="http://schemas.openxmlformats.org/drawingml/2006/main">
              <a:rPr lang="lus" altLang="ko-KR" sz="2800">
                <a:solidFill>
                  <a:schemeClr val="tx1">
                    <a:lumMod val="65000"/>
                    <a:lumOff val="35000"/>
                  </a:schemeClr>
                </a:solidFill>
              </a:rPr>
              <a:t>Pathianin tuifinriat tui chungah kal se.</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us" altLang="en-US" sz="2800">
                <a:solidFill>
                  <a:schemeClr val="tx1">
                    <a:lumMod val="65000"/>
                    <a:lumOff val="35000"/>
                  </a:schemeClr>
                </a:solidFill>
              </a:rPr>
              <a:t>3 </a:t>
            </a:r>
            <a:r xmlns:a="http://schemas.openxmlformats.org/drawingml/2006/main">
              <a:rPr lang="lus" altLang="ko-KR" sz="2800">
                <a:solidFill>
                  <a:schemeClr val="tx1">
                    <a:lumMod val="65000"/>
                    <a:lumOff val="35000"/>
                  </a:schemeClr>
                </a:solidFill>
              </a:rPr>
              <a:t>Pathianin Tuipui Sen a ṭhen a, kal zel turin a phalsak a</a:t>
            </a:r>
          </a:p>
          <a:p>
            <a:r xmlns:a="http://schemas.openxmlformats.org/drawingml/2006/main">
              <a:rPr lang="lus" altLang="ko-KR" sz="2800">
                <a:solidFill>
                  <a:schemeClr val="tx1">
                    <a:lumMod val="65000"/>
                    <a:lumOff val="35000"/>
                  </a:schemeClr>
                </a:solidFill>
              </a:rPr>
              <a:t>lei vawt tak chu.</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30044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us" altLang="en-US" sz="2800">
                <a:solidFill>
                  <a:schemeClr val="tx1">
                    <a:lumMod val="65000"/>
                    <a:lumOff val="35000"/>
                  </a:schemeClr>
                </a:solidFill>
              </a:rPr>
              <a:t>4 </a:t>
            </a:r>
            <a:r xmlns:a="http://schemas.openxmlformats.org/drawingml/2006/main">
              <a:rPr lang="lus" altLang="ko-KR" sz="2800">
                <a:solidFill>
                  <a:schemeClr val="tx1">
                    <a:lumMod val="65000"/>
                    <a:lumOff val="35000"/>
                  </a:schemeClr>
                </a:solidFill>
              </a:rPr>
              <a:t>Pathianin tuifinriat chungah chuan thlawh tir rawh se.</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75471"/>
            <a:ext cx="8712968"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us" altLang="en-US" sz="2800">
                <a:solidFill>
                  <a:srgbClr val="FF0000"/>
                </a:solidFill>
              </a:rPr>
              <a:t>3 </a:t>
            </a:r>
            <a:r xmlns:a="http://schemas.openxmlformats.org/drawingml/2006/main">
              <a:rPr lang="lus" altLang="ko-KR" sz="2800">
                <a:solidFill>
                  <a:srgbClr val="FF0000"/>
                </a:solidFill>
              </a:rPr>
              <a:t>Pathianin Tuipui Sen a ṭhen a, kal zel turin a phalsak a</a:t>
            </a:r>
          </a:p>
          <a:p>
            <a:r xmlns:a="http://schemas.openxmlformats.org/drawingml/2006/main">
              <a:rPr lang="lus" altLang="ko-KR" sz="2800">
                <a:solidFill>
                  <a:srgbClr val="FF0000"/>
                </a:solidFill>
              </a:rPr>
              <a:t>lei vawt tak chu.</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249674490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lus" altLang="ko-KR" sz="4000">
                <a:solidFill>
                  <a:srgbClr val="FF0000"/>
                </a:solidFill>
              </a:rPr>
              <a:t>Vawiin Thu</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20560" y="11260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98129" y="59740"/>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us" altLang="ko-KR" sz="3600">
                <a:solidFill>
                  <a:schemeClr val="tx1">
                    <a:lumMod val="65000"/>
                    <a:lumOff val="35000"/>
                  </a:schemeClr>
                </a:solidFill>
              </a:rPr>
              <a:t>Tichuan, Mosia chuan tuifinriat chungah chuan a kut a phar a, chumi zankhua chu khawchhak thlipui na takin LALPAN tuifinriat chu a hnawtchhuak a, ram roah a chantir ta a. Tui chu a insem a, .</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lus" altLang="ko-KR" sz="2800">
                <a:solidFill>
                  <a:schemeClr val="tx1">
                    <a:lumMod val="65000"/>
                    <a:lumOff val="35000"/>
                  </a:schemeClr>
                </a:solidFill>
              </a:rPr>
              <a:t>Exodus a ni</a:t>
            </a:r>
            <a:r xmlns:a="http://schemas.openxmlformats.org/drawingml/2006/main">
              <a:rPr lang="lus" altLang="en-US" sz="2800">
                <a:solidFill>
                  <a:schemeClr val="tx1">
                    <a:lumMod val="65000"/>
                    <a:lumOff val="35000"/>
                  </a:schemeClr>
                </a:solidFill>
              </a:rPr>
              <a:t> </a:t>
            </a:r>
            <a:r xmlns:a="http://schemas.openxmlformats.org/drawingml/2006/main">
              <a:rPr lang="lus" altLang="ko-KR" sz="2800">
                <a:solidFill>
                  <a:schemeClr val="tx1">
                    <a:lumMod val="65000"/>
                    <a:lumOff val="35000"/>
                  </a:schemeClr>
                </a:solidFill>
              </a:rPr>
              <a:t>14-ah hian:</a:t>
            </a:r>
            <a:r xmlns:a="http://schemas.openxmlformats.org/drawingml/2006/main">
              <a:rPr lang="lus" altLang="en-US" sz="2800">
                <a:solidFill>
                  <a:schemeClr val="tx1">
                    <a:lumMod val="65000"/>
                    <a:lumOff val="35000"/>
                  </a:schemeClr>
                </a:solidFill>
              </a:rPr>
              <a:t> </a:t>
            </a:r>
            <a:r xmlns:a="http://schemas.openxmlformats.org/drawingml/2006/main">
              <a:rPr lang="lus" altLang="ko-KR" sz="2800">
                <a:solidFill>
                  <a:schemeClr val="tx1">
                    <a:lumMod val="65000"/>
                    <a:lumOff val="35000"/>
                  </a:schemeClr>
                </a:solidFill>
              </a:rPr>
              <a:t>21. A rilru a hah lutuk</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133652139"/>
      </p:ext>
    </p:extLst>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2952328"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us" altLang="ko-KR" b="1">
                <a:solidFill>
                  <a:schemeClr val="tx1">
                    <a:lumMod val="50000"/>
                    <a:lumOff val="50000"/>
                  </a:schemeClr>
                </a:solidFill>
              </a:rPr>
              <a:t>No. 20 Pathian Thu</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7186" y="1916832"/>
            <a:ext cx="3931114"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lus" altLang="ko-KR" sz="3600"/>
              <a:t>Sa Tihbuaitu Pathian</a:t>
            </a:r>
            <a:endParaRPr xmlns:a="http://schemas.openxmlformats.org/drawingml/2006/main" lang="ko-KR" altLang="en-US" sz="36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pic>
        <p:nvPicPr>
          <p:cNvPr id="6" name="그림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73016" y="1962617"/>
            <a:ext cx="5364088" cy="3792407"/>
          </a:xfrm>
          <a:prstGeom prst="rect">
            <a:avLst/>
          </a:prstGeom>
        </p:spPr>
      </p:pic>
    </p:spTree>
    <p:extLst>
      <p:ext uri="{BB962C8B-B14F-4D97-AF65-F5344CB8AC3E}">
        <p14:creationId xmlns:p14="http://schemas.microsoft.com/office/powerpoint/2010/main" val="46326207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lus" altLang="ko-KR" sz="4000">
                <a:solidFill>
                  <a:srgbClr val="FF0000"/>
                </a:solidFill>
              </a:rPr>
              <a:t>Vawiin Thu</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33499" y="6241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58763" y="6241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700808"/>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us" altLang="ko-KR" sz="3600">
                <a:solidFill>
                  <a:schemeClr val="bg1">
                    <a:lumMod val="50000"/>
                  </a:schemeClr>
                </a:solidFill>
              </a:rPr>
              <a:t>"Israel fate phunnawi ka hre tawh a. 'Thlasik laiin sa in ei ang a, zing lamah chhang in ei ang. Chumi hnuah chuan LALPA in Pathian ka ni tih in hre tawh ang,' tiin hrilh rawh u," a ti a. " "</a:t>
            </a:r>
            <a:endParaRPr xmlns:a="http://schemas.openxmlformats.org/drawingml/2006/main" lang="ko-KR" altLang="en-US" sz="3600">
              <a:solidFill>
                <a:schemeClr val="bg1">
                  <a:lumMod val="50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lus" altLang="ko-KR" sz="2800">
                <a:solidFill>
                  <a:schemeClr val="tx1">
                    <a:lumMod val="65000"/>
                    <a:lumOff val="35000"/>
                  </a:schemeClr>
                </a:solidFill>
              </a:rPr>
              <a:t>Exodus a ni</a:t>
            </a:r>
            <a:r xmlns:a="http://schemas.openxmlformats.org/drawingml/2006/main">
              <a:rPr lang="lus" altLang="en-US" sz="2800">
                <a:solidFill>
                  <a:schemeClr val="tx1">
                    <a:lumMod val="65000"/>
                    <a:lumOff val="35000"/>
                  </a:schemeClr>
                </a:solidFill>
              </a:rPr>
              <a:t>  </a:t>
            </a:r>
            <a:r xmlns:a="http://schemas.openxmlformats.org/drawingml/2006/main">
              <a:rPr lang="lus" altLang="ko-KR" sz="2800">
                <a:solidFill>
                  <a:schemeClr val="tx1">
                    <a:lumMod val="65000"/>
                    <a:lumOff val="35000"/>
                  </a:schemeClr>
                </a:solidFill>
              </a:rPr>
              <a:t>16:12-ah a awm</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23038097"/>
      </p:ext>
    </p:extLst>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us" altLang="ko-KR" sz="2800">
                <a:solidFill>
                  <a:schemeClr val="tx1">
                    <a:lumMod val="65000"/>
                    <a:lumOff val="35000"/>
                  </a:schemeClr>
                </a:solidFill>
              </a:rPr>
              <a:t>Israel fate chuan thlalerah ei tur an nei lo. Tichuan Mosia leh Pathian lakah an phunnawi ta a.</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4662" y="12941"/>
            <a:ext cx="8294675" cy="5864332"/>
          </a:xfrm>
          <a:prstGeom prst="rect">
            <a:avLst/>
          </a:prstGeom>
        </p:spPr>
      </p:pic>
    </p:spTree>
    <p:extLst>
      <p:ext uri="{BB962C8B-B14F-4D97-AF65-F5344CB8AC3E}">
        <p14:creationId xmlns:p14="http://schemas.microsoft.com/office/powerpoint/2010/main" val="2453694872"/>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us" altLang="ko-KR" sz="2800">
                <a:solidFill>
                  <a:schemeClr val="tx1">
                    <a:lumMod val="65000"/>
                    <a:lumOff val="35000"/>
                  </a:schemeClr>
                </a:solidFill>
              </a:rPr>
              <a:t>Tichuan Lalpa chuan Mosia hnenah chuan a ti a. “Van atangin chaw ka thlah ang che.”</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50" y="0"/>
            <a:ext cx="8312978" cy="5877272"/>
          </a:xfrm>
          <a:prstGeom prst="rect">
            <a:avLst/>
          </a:prstGeom>
        </p:spPr>
      </p:pic>
    </p:spTree>
    <p:extLst>
      <p:ext uri="{BB962C8B-B14F-4D97-AF65-F5344CB8AC3E}">
        <p14:creationId xmlns:p14="http://schemas.microsoft.com/office/powerpoint/2010/main" val="3030085485"/>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us" altLang="ko-KR" sz="2800">
                <a:solidFill>
                  <a:schemeClr val="tx1">
                    <a:lumMod val="65000"/>
                    <a:lumOff val="35000"/>
                  </a:schemeClr>
                </a:solidFill>
              </a:rPr>
              <a:t>Zing lamah chuan thlaler hnuaiah chuan frost ang chi flake te tak te a rawn lang ta a.</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92" y="0"/>
            <a:ext cx="9144000" cy="5696744"/>
          </a:xfrm>
          <a:prstGeom prst="rect">
            <a:avLst/>
          </a:prstGeom>
        </p:spPr>
      </p:pic>
    </p:spTree>
    <p:extLst>
      <p:ext uri="{BB962C8B-B14F-4D97-AF65-F5344CB8AC3E}">
        <p14:creationId xmlns:p14="http://schemas.microsoft.com/office/powerpoint/2010/main" val="2146147376"/>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p>
            <a:r xmlns:a="http://schemas.openxmlformats.org/drawingml/2006/main">
              <a:rPr lang="lus" altLang="ko-KR" sz="2800">
                <a:solidFill>
                  <a:schemeClr val="tx1">
                    <a:lumMod val="65000"/>
                    <a:lumOff val="35000"/>
                  </a:schemeClr>
                </a:solidFill>
              </a:rPr>
              <a:t>Mosia chu beram vengtu hna kum 40 chhung a khawsa a, a tawpah chuan kum 80 a tling ta a ni.</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8992" y="-11699"/>
            <a:ext cx="8335008" cy="5892480"/>
          </a:xfrm>
          <a:prstGeom prst="rect">
            <a:avLst/>
          </a:prstGeom>
        </p:spPr>
      </p:pic>
    </p:spTree>
    <p:extLst>
      <p:ext uri="{BB962C8B-B14F-4D97-AF65-F5344CB8AC3E}">
        <p14:creationId xmlns:p14="http://schemas.microsoft.com/office/powerpoint/2010/main" val="2146147376"/>
      </p:ext>
    </p:extLst>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4683" y="5301208"/>
            <a:ext cx="9054634"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us" altLang="ko-KR" sz="2800">
                <a:solidFill>
                  <a:schemeClr val="tx1">
                    <a:lumMod val="65000"/>
                    <a:lumOff val="35000"/>
                  </a:schemeClr>
                </a:solidFill>
              </a:rPr>
              <a:t>Tlai lamah chuan quai chu an chungah a lo kal a, a tla thla a, riahhmun chu a khuh ta a. An khawn khawm a, chaw an siam a, an ei a. Thlalêrah pawh an rilṭâm lo.</a:t>
            </a:r>
            <a:endParaRPr xmlns:a="http://schemas.openxmlformats.org/drawingml/2006/main" lang="ko-KR" altLang="en-US" sz="2800">
              <a:solidFill>
                <a:schemeClr val="tx1">
                  <a:lumMod val="65000"/>
                  <a:lumOff val="35000"/>
                </a:schemeClr>
              </a:solidFill>
            </a:endParaRPr>
          </a:p>
        </p:txBody>
      </p:sp>
      <p:pic>
        <p:nvPicPr>
          <p:cNvPr id="2054" name="Picture 6" descr="http://thumbs.dreamstime.com/z/many-birds-flying-sky-silhouettes-pigeons-motion-blur-isolated-white-36555473.jpg"/>
          <p:cNvPicPr>
            <a:picLocks noChangeAspect="1" noChangeArrowheads="1"/>
          </p:cNvPicPr>
          <p:nvPr/>
        </p:nvPicPr>
        <p:blipFill>
          <a:blip r:embed="rId2">
            <a:extLst>
              <a:ext uri="{28A0092B-C50C-407E-A947-70E740481C1C}">
                <a14:useLocalDpi xmlns:a14="http://schemas.microsoft.com/office/drawing/2010/main" val="0"/>
              </a:ext>
            </a:extLst>
          </a:blip>
          <a:srcRect b="9874"/>
          <a:stretch>
            <a:fillRect/>
          </a:stretch>
        </p:blipFill>
        <p:spPr bwMode="auto">
          <a:xfrm>
            <a:off x="0" y="1"/>
            <a:ext cx="9144000" cy="4941168"/>
          </a:xfrm>
          <a:prstGeom prst="rect">
            <a:avLst/>
          </a:prstGeom>
          <a:noFill/>
          <a:extLst>
            <a:ext uri="{909E8E84-426E-40DD-AFC4-6F175D3DCCD1}">
              <a14:hiddenFill xmlns:a14="http://schemas.microsoft.com/office/drawing/2010/main">
                <a:solidFill>
                  <a:srgbClr val="FFFFFF"/>
                </a:solidFill>
              </a14:hiddenFill>
            </a:ext>
          </a:extLst>
        </p:spPr>
      </p:pic>
      <p:pic>
        <p:nvPicPr>
          <p:cNvPr id="5" name="그림 4"/>
          <p:cNvPicPr>
            <a:picLocks noChangeAspect="1"/>
          </p:cNvPicPr>
          <p:nvPr/>
        </p:nvPicPr>
        <p:blipFill>
          <a:blip r:embed="rId3">
            <a:extLst>
              <a:ext uri="{28A0092B-C50C-407E-A947-70E740481C1C}">
                <a14:useLocalDpi xmlns:a14="http://schemas.microsoft.com/office/drawing/2010/main" val="0"/>
              </a:ext>
            </a:extLst>
          </a:blip>
          <a:srcRect t="30137"/>
          <a:stretch>
            <a:fillRect/>
          </a:stretch>
        </p:blipFill>
        <p:spPr>
          <a:xfrm>
            <a:off x="3707904" y="2470585"/>
            <a:ext cx="5323754" cy="2629555"/>
          </a:xfrm>
          <a:prstGeom prst="rect">
            <a:avLst/>
          </a:prstGeom>
        </p:spPr>
      </p:pic>
    </p:spTree>
    <p:extLst>
      <p:ext uri="{BB962C8B-B14F-4D97-AF65-F5344CB8AC3E}">
        <p14:creationId xmlns:p14="http://schemas.microsoft.com/office/powerpoint/2010/main" val="1608050306"/>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05264"/>
            <a:ext cx="9054634" cy="89255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us" altLang="ko-KR" sz="2600">
                <a:solidFill>
                  <a:schemeClr val="tx1">
                    <a:lumMod val="65000"/>
                    <a:lumOff val="35000"/>
                  </a:schemeClr>
                </a:solidFill>
              </a:rPr>
              <a:t>“Ka lawm e, Pathian!” Mosia leh Israel mite chuan Pathian thiltihtheihna engkimtithei chu mak an ti hle a.</a:t>
            </a:r>
            <a:endParaRPr xmlns:a="http://schemas.openxmlformats.org/drawingml/2006/main" lang="ko-KR" altLang="en-US" sz="26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1974" y="0"/>
            <a:ext cx="8083959" cy="5715000"/>
          </a:xfrm>
          <a:prstGeom prst="rect">
            <a:avLst/>
          </a:prstGeom>
        </p:spPr>
      </p:pic>
    </p:spTree>
    <p:extLst>
      <p:ext uri="{BB962C8B-B14F-4D97-AF65-F5344CB8AC3E}">
        <p14:creationId xmlns:p14="http://schemas.microsoft.com/office/powerpoint/2010/main" val="1269417316"/>
      </p:ext>
    </p:extLst>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lus" altLang="ko-KR" sz="4000">
                <a:solidFill>
                  <a:srgbClr val="FF0000"/>
                </a:solidFill>
              </a:rPr>
              <a:t>Vawiin Zirlai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33499" y="3129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835696" y="8269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330890"/>
            <a:ext cx="8208912" cy="452431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lus" altLang="ko-KR" sz="3600">
                <a:solidFill>
                  <a:schemeClr val="tx1">
                    <a:lumMod val="65000"/>
                    <a:lumOff val="35000"/>
                  </a:schemeClr>
                </a:solidFill>
              </a:rPr>
              <a:t>Pathianin a mite chu nitin ei tur mak tak mai leh a thiltihtheihna engkimtithei chu an hmuh theih lohna thlalerah pawh a pe a.</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lus" altLang="ko-KR" sz="3600">
                <a:solidFill>
                  <a:schemeClr val="tx1">
                    <a:lumMod val="65000"/>
                    <a:lumOff val="35000"/>
                  </a:schemeClr>
                </a:solidFill>
              </a:rPr>
              <a:t>Pathianin kan mamawhte chu a kawng mak tak hmangin rinawm takin min pe ang tih kan ring.</a:t>
            </a:r>
          </a:p>
        </p:txBody>
      </p:sp>
    </p:spTree>
    <p:extLst>
      <p:ext uri="{BB962C8B-B14F-4D97-AF65-F5344CB8AC3E}">
        <p14:creationId xmlns:p14="http://schemas.microsoft.com/office/powerpoint/2010/main" val="3485308479"/>
      </p:ext>
    </p:extLst>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33268" y="206953"/>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lus" altLang="ko-KR" sz="3200"/>
              <a:t>Pathian chu a ni em?</a:t>
            </a:r>
            <a:r xmlns:a="http://schemas.openxmlformats.org/drawingml/2006/main">
              <a:rPr lang="lus"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us" altLang="ko-KR" sz="3600">
                <a:solidFill>
                  <a:srgbClr val="C00000"/>
                </a:solidFill>
              </a:rPr>
              <a:t>Pathian..</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2308324"/>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us" altLang="ko-KR" sz="3600">
                <a:solidFill>
                  <a:schemeClr val="tx1">
                    <a:lumMod val="65000"/>
                    <a:lumOff val="35000"/>
                  </a:schemeClr>
                </a:solidFill>
              </a:rPr>
              <a:t>Kan mamawhte hre lawk a, a kawng mak tak min petu Pathian mak tak a ni.</a:t>
            </a:r>
          </a:p>
          <a:p>
            <a:endParaRPr lang="en-US" altLang="ko-KR" sz="3600">
              <a:solidFill>
                <a:schemeClr val="tx1">
                  <a:lumMod val="65000"/>
                  <a:lumOff val="35000"/>
                </a:schemeClr>
              </a:solidFill>
            </a:endParaRPr>
          </a:p>
        </p:txBody>
      </p:sp>
    </p:spTree>
    <p:extLst>
      <p:ext uri="{BB962C8B-B14F-4D97-AF65-F5344CB8AC3E}">
        <p14:creationId xmlns:p14="http://schemas.microsoft.com/office/powerpoint/2010/main" val="3237399110"/>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lus" altLang="ko-KR" sz="4000">
                <a:solidFill>
                  <a:srgbClr val="FF0000"/>
                </a:solidFill>
              </a:rPr>
              <a:t>Vawiin Quiz kan hmang dawn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379495" y="61465"/>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07704" y="101949"/>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us" altLang="ko-KR" sz="3600">
                <a:solidFill>
                  <a:schemeClr val="tx1">
                    <a:lumMod val="65000"/>
                    <a:lumOff val="35000"/>
                  </a:schemeClr>
                </a:solidFill>
              </a:rPr>
              <a:t>Pathianin a mite riltamte tan eng nge a buatsaih?</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us" altLang="en-US" sz="2800">
                <a:solidFill>
                  <a:schemeClr val="tx1">
                    <a:lumMod val="65000"/>
                    <a:lumOff val="35000"/>
                  </a:schemeClr>
                </a:solidFill>
              </a:rPr>
              <a:t>1 </a:t>
            </a:r>
            <a:r xmlns:a="http://schemas.openxmlformats.org/drawingml/2006/main">
              <a:rPr lang="lus" altLang="ko-KR" sz="2800">
                <a:solidFill>
                  <a:schemeClr val="tx1">
                    <a:lumMod val="65000"/>
                    <a:lumOff val="35000"/>
                  </a:schemeClr>
                </a:solidFill>
              </a:rPr>
              <a:t>Manna leh Quail te</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us" altLang="en-US" sz="2800">
                <a:solidFill>
                  <a:schemeClr val="tx1">
                    <a:lumMod val="65000"/>
                    <a:lumOff val="35000"/>
                  </a:schemeClr>
                </a:solidFill>
              </a:rPr>
              <a:t>2 </a:t>
            </a:r>
            <a:r xmlns:a="http://schemas.openxmlformats.org/drawingml/2006/main">
              <a:rPr lang="lus" altLang="ko-KR" sz="2800">
                <a:solidFill>
                  <a:schemeClr val="tx1">
                    <a:lumMod val="65000"/>
                    <a:lumOff val="35000"/>
                  </a:schemeClr>
                </a:solidFill>
              </a:rPr>
              <a:t>Chhang leh Bawnghnute</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us" altLang="en-US" sz="2800">
                <a:solidFill>
                  <a:schemeClr val="tx1">
                    <a:lumMod val="65000"/>
                    <a:lumOff val="35000"/>
                  </a:schemeClr>
                </a:solidFill>
              </a:rPr>
              <a:t>3 </a:t>
            </a:r>
            <a:r xmlns:a="http://schemas.openxmlformats.org/drawingml/2006/main">
              <a:rPr lang="lus" altLang="ko-KR" sz="2800">
                <a:solidFill>
                  <a:schemeClr val="tx1">
                    <a:lumMod val="65000"/>
                    <a:lumOff val="35000"/>
                  </a:schemeClr>
                </a:solidFill>
              </a:rPr>
              <a:t>Sa leh Tui</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us" altLang="en-US" sz="2800">
                <a:solidFill>
                  <a:schemeClr val="tx1">
                    <a:lumMod val="65000"/>
                    <a:lumOff val="35000"/>
                  </a:schemeClr>
                </a:solidFill>
              </a:rPr>
              <a:t>4 </a:t>
            </a:r>
            <a:r xmlns:a="http://schemas.openxmlformats.org/drawingml/2006/main">
              <a:rPr lang="lus" altLang="ko-KR" sz="2800">
                <a:solidFill>
                  <a:schemeClr val="tx1">
                    <a:lumMod val="65000"/>
                    <a:lumOff val="35000"/>
                  </a:schemeClr>
                </a:solidFill>
              </a:rPr>
              <a:t>Buhfai leh Soup</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2790801"/>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us" altLang="en-US" sz="2800">
                <a:solidFill>
                  <a:srgbClr val="FF0000"/>
                </a:solidFill>
              </a:rPr>
              <a:t>1 </a:t>
            </a:r>
            <a:r xmlns:a="http://schemas.openxmlformats.org/drawingml/2006/main">
              <a:rPr lang="lus" altLang="ko-KR" sz="2800">
                <a:solidFill>
                  <a:srgbClr val="FF0000"/>
                </a:solidFill>
              </a:rPr>
              <a:t>Manna leh Quail te</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249674490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lus" altLang="ko-KR" sz="4000">
                <a:solidFill>
                  <a:srgbClr val="FF0000"/>
                </a:solidFill>
              </a:rPr>
              <a:t>Vawiin Thu</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33499" y="6241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835696" y="6241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700808"/>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us" altLang="ko-KR" sz="3600">
                <a:solidFill>
                  <a:schemeClr val="bg1">
                    <a:lumMod val="50000"/>
                  </a:schemeClr>
                </a:solidFill>
              </a:rPr>
              <a:t>"Israel fate phunnawi ka hre tawh a. 'Thlasik laiin sa in ei ang a, zing lamah chhang in ei ang. Chumi hnuah chuan LALPA in Pathian ka ni tih in hre tawh ang,' tiin hrilh rawh u," a ti a. " "</a:t>
            </a:r>
            <a:endParaRPr xmlns:a="http://schemas.openxmlformats.org/drawingml/2006/main" lang="ko-KR" altLang="en-US" sz="3600">
              <a:solidFill>
                <a:schemeClr val="bg1">
                  <a:lumMod val="50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lus" altLang="ko-KR" sz="2800">
                <a:solidFill>
                  <a:schemeClr val="tx1">
                    <a:lumMod val="65000"/>
                    <a:lumOff val="35000"/>
                  </a:schemeClr>
                </a:solidFill>
              </a:rPr>
              <a:t>Exodus a ni</a:t>
            </a:r>
            <a:r xmlns:a="http://schemas.openxmlformats.org/drawingml/2006/main">
              <a:rPr lang="lus" altLang="en-US" sz="2800">
                <a:solidFill>
                  <a:schemeClr val="tx1">
                    <a:lumMod val="65000"/>
                    <a:lumOff val="35000"/>
                  </a:schemeClr>
                </a:solidFill>
              </a:rPr>
              <a:t>  </a:t>
            </a:r>
            <a:r xmlns:a="http://schemas.openxmlformats.org/drawingml/2006/main">
              <a:rPr lang="lus" altLang="ko-KR" sz="2800">
                <a:solidFill>
                  <a:schemeClr val="tx1">
                    <a:lumMod val="65000"/>
                    <a:lumOff val="35000"/>
                  </a:schemeClr>
                </a:solidFill>
              </a:rPr>
              <a:t>16:12-ah a awm</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43270788"/>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2952328" cy="369332"/>
          </a:xfrm>
          <a:prstGeom prst="rect">
            <a:avLst/>
          </a:prstGeom>
          <a:noFill/>
        </p:spPr>
        <p:txBody>
          <a:bodyPr wrap="square" rtlCol="0">
            <a:spAutoFit/>
          </a:bodyPr>
          <a:lstStyle/>
          <a:p>
            <a:r xmlns:a="http://schemas.openxmlformats.org/drawingml/2006/main">
              <a:rPr lang="lus" altLang="ko-KR" b="1">
                <a:solidFill>
                  <a:schemeClr val="tx1">
                    <a:lumMod val="50000"/>
                    <a:lumOff val="50000"/>
                  </a:schemeClr>
                </a:solidFill>
              </a:rPr>
              <a:t>Aih.</a:t>
            </a:r>
            <a:r xmlns:a="http://schemas.openxmlformats.org/drawingml/2006/main">
              <a:rPr lang="lus" altLang="en-US" b="1">
                <a:solidFill>
                  <a:schemeClr val="tx1">
                    <a:lumMod val="50000"/>
                    <a:lumOff val="50000"/>
                  </a:schemeClr>
                </a:solidFill>
              </a:rPr>
              <a:t> </a:t>
            </a:r>
            <a:r xmlns:a="http://schemas.openxmlformats.org/drawingml/2006/main">
              <a:rPr lang="lus" altLang="ko-KR" b="1">
                <a:solidFill>
                  <a:schemeClr val="tx1">
                    <a:lumMod val="50000"/>
                    <a:lumOff val="50000"/>
                  </a:schemeClr>
                </a:solidFill>
              </a:rPr>
              <a:t>21 Pathian Thu</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4176464" cy="1323439"/>
          </a:xfrm>
          <a:prstGeom prst="rect">
            <a:avLst/>
          </a:prstGeom>
          <a:noFill/>
        </p:spPr>
        <p:txBody>
          <a:bodyPr wrap="square" rtlCol="0">
            <a:spAutoFit/>
          </a:bodyPr>
          <a:lstStyle/>
          <a:p>
            <a:pPr xmlns:a="http://schemas.openxmlformats.org/drawingml/2006/main" algn="ctr"/>
            <a:r xmlns:a="http://schemas.openxmlformats.org/drawingml/2006/main">
              <a:rPr lang="lus" altLang="ko-KR" sz="4000"/>
              <a:t>Thupek Sawmte</a:t>
            </a:r>
            <a:endParaRPr xmlns:a="http://schemas.openxmlformats.org/drawingml/2006/main" lang="ko-KR" altLang="en-US"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7" name="그림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11960" y="1982740"/>
            <a:ext cx="4929496" cy="3606522"/>
          </a:xfrm>
          <a:prstGeom prst="rect">
            <a:avLst/>
          </a:prstGeom>
        </p:spPr>
      </p:pic>
    </p:spTree>
    <p:extLst>
      <p:ext uri="{BB962C8B-B14F-4D97-AF65-F5344CB8AC3E}">
        <p14:creationId xmlns:p14="http://schemas.microsoft.com/office/powerpoint/2010/main" val="233507605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lus" altLang="ko-KR" sz="4000">
                <a:solidFill>
                  <a:srgbClr val="FF0000"/>
                </a:solidFill>
              </a:rPr>
              <a:t>Vawiin Thu</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7621" y="59118"/>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25112" y="8056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p>
            <a:r xmlns:a="http://schemas.openxmlformats.org/drawingml/2006/main">
              <a:rPr lang="lus" altLang="ko-KR" sz="3600">
                <a:solidFill>
                  <a:schemeClr val="tx1">
                    <a:lumMod val="65000"/>
                    <a:lumOff val="35000"/>
                  </a:schemeClr>
                </a:solidFill>
              </a:rPr>
              <a:t>Mosia chu LALPA hnenah ni sawmli leh zan sawmli chhung chaw ei lovin a awm a</a:t>
            </a:r>
          </a:p>
          <a:p>
            <a:r xmlns:a="http://schemas.openxmlformats.org/drawingml/2006/main">
              <a:rPr lang="lus" altLang="ko-KR" sz="3600">
                <a:solidFill>
                  <a:schemeClr val="tx1">
                    <a:lumMod val="65000"/>
                    <a:lumOff val="35000"/>
                  </a:schemeClr>
                </a:solidFill>
              </a:rPr>
              <a:t>chhang emaw tui in tur emaw. Tin, lungphêk chungah chuan thuthlung thu--Thupek Sâwmte chu a ziak a.</a:t>
            </a:r>
          </a:p>
        </p:txBody>
      </p:sp>
      <p:sp>
        <p:nvSpPr>
          <p:cNvPr id="24" name="TextBox 23"/>
          <p:cNvSpPr txBox="1"/>
          <p:nvPr/>
        </p:nvSpPr>
        <p:spPr>
          <a:xfrm>
            <a:off x="4932040" y="4922004"/>
            <a:ext cx="3850654" cy="523220"/>
          </a:xfrm>
          <a:prstGeom prst="rect">
            <a:avLst/>
          </a:prstGeom>
          <a:noFill/>
        </p:spPr>
        <p:txBody>
          <a:bodyPr wrap="square" rtlCol="0">
            <a:spAutoFit/>
          </a:bodyPr>
          <a:lstStyle/>
          <a:p>
            <a:pPr xmlns:a="http://schemas.openxmlformats.org/drawingml/2006/main" algn="r"/>
            <a:r xmlns:a="http://schemas.openxmlformats.org/drawingml/2006/main">
              <a:rPr lang="lus" altLang="ko-KR" sz="2800">
                <a:solidFill>
                  <a:schemeClr val="tx1">
                    <a:lumMod val="65000"/>
                    <a:lumOff val="35000"/>
                  </a:schemeClr>
                </a:solidFill>
              </a:rPr>
              <a:t>Exodus 34:28-ah hian kan hmu a</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457032025"/>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8" y="5445224"/>
            <a:ext cx="8963222" cy="1384995"/>
          </a:xfrm>
          <a:prstGeom prst="rect">
            <a:avLst/>
          </a:prstGeom>
          <a:noFill/>
        </p:spPr>
        <p:txBody>
          <a:bodyPr wrap="square" rtlCol="0">
            <a:spAutoFit/>
          </a:bodyPr>
          <a:lstStyle/>
          <a:p>
            <a:r xmlns:a="http://schemas.openxmlformats.org/drawingml/2006/main">
              <a:rPr lang="lus" altLang="ko-KR" sz="2800">
                <a:solidFill>
                  <a:schemeClr val="tx1">
                    <a:lumMod val="65000"/>
                    <a:lumOff val="35000"/>
                  </a:schemeClr>
                </a:solidFill>
              </a:rPr>
              <a:t>Israel mite chuan Horeb tlâng(Sinai tlâng) an thleng a. Lalpa Pathian ropuina chu Mont Sinai (Mount Horeb)-ah chuan a khat a.</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9143999" cy="5445225"/>
          </a:xfrm>
          <a:prstGeom prst="rect">
            <a:avLst/>
          </a:prstGeom>
        </p:spPr>
      </p:pic>
    </p:spTree>
    <p:extLst>
      <p:ext uri="{BB962C8B-B14F-4D97-AF65-F5344CB8AC3E}">
        <p14:creationId xmlns:p14="http://schemas.microsoft.com/office/powerpoint/2010/main" val="2869076154"/>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0033" y="6995"/>
            <a:ext cx="8183932" cy="5798269"/>
          </a:xfrm>
          <a:prstGeom prst="rect">
            <a:avLst/>
          </a:prstGeom>
        </p:spPr>
      </p:pic>
      <p:sp>
        <p:nvSpPr>
          <p:cNvPr id="5" name="TextBox 4"/>
          <p:cNvSpPr txBox="1"/>
          <p:nvPr/>
        </p:nvSpPr>
        <p:spPr>
          <a:xfrm>
            <a:off x="73274" y="5787261"/>
            <a:ext cx="8963222" cy="954107"/>
          </a:xfrm>
          <a:prstGeom prst="rect">
            <a:avLst/>
          </a:prstGeom>
          <a:noFill/>
        </p:spPr>
        <p:txBody>
          <a:bodyPr wrap="square" rtlCol="0">
            <a:spAutoFit/>
          </a:bodyPr>
          <a:lstStyle/>
          <a:p>
            <a:r xmlns:a="http://schemas.openxmlformats.org/drawingml/2006/main">
              <a:rPr lang="lus" altLang="ko-KR" sz="2800">
                <a:solidFill>
                  <a:schemeClr val="tx1">
                    <a:lumMod val="65000"/>
                    <a:lumOff val="35000"/>
                  </a:schemeClr>
                </a:solidFill>
              </a:rPr>
              <a:t>Pathianin Mosia hnênah, “Tlângah ka hnênah lo chho rawh,” a ti a. Mosia chu Pathian tlângah chuan a chho ta a.</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921325186"/>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2598" y="5517232"/>
            <a:ext cx="9054634" cy="1384995"/>
          </a:xfrm>
          <a:prstGeom prst="rect">
            <a:avLst/>
          </a:prstGeom>
          <a:noFill/>
        </p:spPr>
        <p:txBody>
          <a:bodyPr wrap="square" rtlCol="0">
            <a:spAutoFit/>
          </a:bodyPr>
          <a:lstStyle/>
          <a:p>
            <a:r xmlns:a="http://schemas.openxmlformats.org/drawingml/2006/main">
              <a:rPr lang="lus" altLang="ko-KR" sz="2800">
                <a:solidFill>
                  <a:schemeClr val="tx1">
                    <a:lumMod val="65000"/>
                    <a:lumOff val="35000"/>
                  </a:schemeClr>
                </a:solidFill>
              </a:rPr>
              <a:t>Ni khat chu Pathianin thingpui kang chhungah a ko a, a hnenah a ti a. “Ka mi Israel mite Aigupta ram ata chhanchhuak turin Pharaoa hnenah ka tir che a ni.”</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712"/>
            <a:ext cx="9144000" cy="5545944"/>
          </a:xfrm>
          <a:prstGeom prst="rect">
            <a:avLst/>
          </a:prstGeom>
        </p:spPr>
      </p:pic>
    </p:spTree>
    <p:extLst>
      <p:ext uri="{BB962C8B-B14F-4D97-AF65-F5344CB8AC3E}">
        <p14:creationId xmlns:p14="http://schemas.microsoft.com/office/powerpoint/2010/main" val="2574512773"/>
      </p:ext>
    </p:extLst>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9366" y="6021288"/>
            <a:ext cx="9054634" cy="523220"/>
          </a:xfrm>
          <a:prstGeom prst="rect">
            <a:avLst/>
          </a:prstGeom>
          <a:noFill/>
        </p:spPr>
        <p:txBody>
          <a:bodyPr wrap="square" rtlCol="0">
            <a:spAutoFit/>
          </a:bodyPr>
          <a:lstStyle/>
          <a:p>
            <a:r xmlns:a="http://schemas.openxmlformats.org/drawingml/2006/main">
              <a:rPr lang="lus" altLang="ko-KR" sz="2800">
                <a:solidFill>
                  <a:schemeClr val="tx1">
                    <a:lumMod val="65000"/>
                    <a:lumOff val="35000"/>
                  </a:schemeClr>
                </a:solidFill>
              </a:rPr>
              <a:t>Lalpa Pathian chu Horeb tlângah a inkhâwm a.</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8043" y="-11699"/>
            <a:ext cx="8316906" cy="5892480"/>
          </a:xfrm>
          <a:prstGeom prst="rect">
            <a:avLst/>
          </a:prstGeom>
        </p:spPr>
      </p:pic>
    </p:spTree>
    <p:extLst>
      <p:ext uri="{BB962C8B-B14F-4D97-AF65-F5344CB8AC3E}">
        <p14:creationId xmlns:p14="http://schemas.microsoft.com/office/powerpoint/2010/main" val="1257695559"/>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5473005"/>
            <a:ext cx="9054634" cy="1384995"/>
          </a:xfrm>
          <a:prstGeom prst="rect">
            <a:avLst/>
          </a:prstGeom>
          <a:noFill/>
        </p:spPr>
        <p:txBody>
          <a:bodyPr wrap="square" rtlCol="0">
            <a:spAutoFit/>
          </a:bodyPr>
          <a:lstStyle/>
          <a:p>
            <a:r xmlns:a="http://schemas.openxmlformats.org/drawingml/2006/main">
              <a:rPr lang="lus" altLang="ko-KR" sz="2800">
                <a:solidFill>
                  <a:schemeClr val="tx1">
                    <a:lumMod val="65000"/>
                    <a:lumOff val="35000"/>
                  </a:schemeClr>
                </a:solidFill>
              </a:rPr>
              <a:t>Pathianin Mosia chu lungphekte chu a pe a. Pathianin Israel fate zawm tur dan leh thupek a ziak-Thupek Sawmte.</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5536" y="-28712"/>
            <a:ext cx="8352928" cy="5041888"/>
          </a:xfrm>
          <a:prstGeom prst="rect">
            <a:avLst/>
          </a:prstGeom>
        </p:spPr>
      </p:pic>
    </p:spTree>
    <p:extLst>
      <p:ext uri="{BB962C8B-B14F-4D97-AF65-F5344CB8AC3E}">
        <p14:creationId xmlns:p14="http://schemas.microsoft.com/office/powerpoint/2010/main" val="1182260669"/>
      </p:ext>
    </p:extLst>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565338"/>
            <a:ext cx="9054634" cy="1292662"/>
          </a:xfrm>
          <a:prstGeom prst="rect">
            <a:avLst/>
          </a:prstGeom>
          <a:noFill/>
        </p:spPr>
        <p:txBody>
          <a:bodyPr wrap="square" rtlCol="0">
            <a:spAutoFit/>
          </a:bodyPr>
          <a:lstStyle/>
          <a:p>
            <a:r xmlns:a="http://schemas.openxmlformats.org/drawingml/2006/main">
              <a:rPr lang="lus" altLang="ko-KR" sz="2600">
                <a:solidFill>
                  <a:schemeClr val="tx1">
                    <a:lumMod val="65000"/>
                    <a:lumOff val="35000"/>
                  </a:schemeClr>
                </a:solidFill>
              </a:rPr>
              <a:t>“Lalpa, Dan min pek avangin lawmthu ka sawi e.”</a:t>
            </a:r>
          </a:p>
          <a:p>
            <a:r xmlns:a="http://schemas.openxmlformats.org/drawingml/2006/main">
              <a:rPr lang="lus" altLang="ko-KR" sz="2600">
                <a:solidFill>
                  <a:schemeClr val="tx1">
                    <a:lumMod val="65000"/>
                    <a:lumOff val="35000"/>
                  </a:schemeClr>
                </a:solidFill>
              </a:rPr>
              <a:t>Mosia chuan, “He Thupek Sawm hlu tak hi ka chhanchhuak ang a, ka zirtir ang,” tiin a ngaihtuah a.</a:t>
            </a:r>
            <a:endParaRPr xmlns:a="http://schemas.openxmlformats.org/drawingml/2006/main" lang="ko-KR" altLang="en-US" sz="26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699"/>
            <a:ext cx="9127908" cy="5344517"/>
          </a:xfrm>
          <a:prstGeom prst="rect">
            <a:avLst/>
          </a:prstGeom>
        </p:spPr>
      </p:pic>
    </p:spTree>
    <p:extLst>
      <p:ext uri="{BB962C8B-B14F-4D97-AF65-F5344CB8AC3E}">
        <p14:creationId xmlns:p14="http://schemas.microsoft.com/office/powerpoint/2010/main" val="822004946"/>
      </p:ext>
    </p:extLst>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lus" altLang="ko-KR" sz="4000">
                <a:solidFill>
                  <a:srgbClr val="FF0000"/>
                </a:solidFill>
              </a:rPr>
              <a:t>Vawiin Zirlai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324611" y="4958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835696" y="8332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52238" y="1788542"/>
            <a:ext cx="8208912" cy="3539430"/>
          </a:xfrm>
          <a:prstGeom prst="rect">
            <a:avLst/>
          </a:prstGeom>
          <a:noFill/>
        </p:spPr>
        <p:txBody>
          <a:bodyPr wrap="square" rtlCol="0">
            <a:spAutoFit/>
          </a:bodyPr>
          <a:lstStyle/>
          <a:p>
            <a:pPr xmlns:a="http://schemas.openxmlformats.org/drawingml/2006/main" algn="ctr"/>
            <a:r xmlns:a="http://schemas.openxmlformats.org/drawingml/2006/main">
              <a:rPr lang="lus" altLang="ko-KR" sz="3200">
                <a:solidFill>
                  <a:schemeClr val="tx1">
                    <a:lumMod val="65000"/>
                    <a:lumOff val="35000"/>
                  </a:schemeClr>
                </a:solidFill>
              </a:rPr>
              <a:t>Thupek Sawm hi Pathianin kan nunna atana a pek dan hlu tak a ni.</a:t>
            </a: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lus" altLang="ko-KR" sz="3200">
                <a:solidFill>
                  <a:schemeClr val="tx1">
                    <a:lumMod val="65000"/>
                    <a:lumOff val="35000"/>
                  </a:schemeClr>
                </a:solidFill>
              </a:rPr>
              <a:t>Pathian dan kan zawm chuan kan nunah Pathian a lawm ang.</a:t>
            </a:r>
          </a:p>
          <a:p>
            <a:pPr algn="ctr"/>
            <a:endParaRPr lang="en-US" altLang="ko-KR" sz="3200">
              <a:solidFill>
                <a:schemeClr val="tx1">
                  <a:lumMod val="65000"/>
                  <a:lumOff val="35000"/>
                </a:schemeClr>
              </a:solidFill>
            </a:endParaRPr>
          </a:p>
          <a:p>
            <a:pPr algn="ctr"/>
            <a:endParaRPr lang="en-US" altLang="ko-KR" sz="3200">
              <a:solidFill>
                <a:schemeClr val="tx1">
                  <a:lumMod val="65000"/>
                  <a:lumOff val="35000"/>
                </a:schemeClr>
              </a:solidFill>
            </a:endParaRPr>
          </a:p>
        </p:txBody>
      </p:sp>
    </p:spTree>
    <p:extLst>
      <p:ext uri="{BB962C8B-B14F-4D97-AF65-F5344CB8AC3E}">
        <p14:creationId xmlns:p14="http://schemas.microsoft.com/office/powerpoint/2010/main" val="1373828348"/>
      </p:ext>
    </p:extLst>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27384"/>
            <a:ext cx="4053592" cy="584775"/>
          </a:xfrm>
          <a:prstGeom prst="rect">
            <a:avLst/>
          </a:prstGeom>
          <a:noFill/>
        </p:spPr>
        <p:txBody>
          <a:bodyPr wrap="square" rtlCol="0">
            <a:spAutoFit/>
          </a:bodyPr>
          <a:lstStyle/>
          <a:p>
            <a:pPr xmlns:a="http://schemas.openxmlformats.org/drawingml/2006/main" algn="ctr"/>
            <a:r xmlns:a="http://schemas.openxmlformats.org/drawingml/2006/main">
              <a:rPr lang="lus" altLang="ko-KR" sz="3200"/>
              <a:t>Pathian?</a:t>
            </a:r>
            <a:r xmlns:a="http://schemas.openxmlformats.org/drawingml/2006/main">
              <a:rPr lang="lus"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p>
            <a:r xmlns:a="http://schemas.openxmlformats.org/drawingml/2006/main">
              <a:rPr lang="lus" altLang="ko-KR" sz="3600">
                <a:solidFill>
                  <a:srgbClr val="C00000"/>
                </a:solidFill>
              </a:rPr>
              <a:t>Pathian</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2862322"/>
          </a:xfrm>
          <a:prstGeom prst="rect">
            <a:avLst/>
          </a:prstGeom>
          <a:noFill/>
        </p:spPr>
        <p:txBody>
          <a:bodyPr wrap="square" rtlCol="0">
            <a:spAutoFit/>
          </a:bodyPr>
          <a:lstStyle/>
          <a:p>
            <a:r xmlns:a="http://schemas.openxmlformats.org/drawingml/2006/main">
              <a:rPr lang="lus" altLang="ko-KR" sz="3600">
                <a:solidFill>
                  <a:schemeClr val="tx1">
                    <a:lumMod val="65000"/>
                    <a:lumOff val="35000"/>
                  </a:schemeClr>
                </a:solidFill>
              </a:rPr>
              <a:t>Pathianin Dan leh Thupek Sawmte min pe a.</a:t>
            </a:r>
          </a:p>
          <a:p>
            <a:endParaRPr lang="en-US" altLang="ko-KR" sz="3600">
              <a:solidFill>
                <a:schemeClr val="tx1">
                  <a:lumMod val="65000"/>
                  <a:lumOff val="35000"/>
                </a:schemeClr>
              </a:solidFill>
            </a:endParaRPr>
          </a:p>
          <a:p>
            <a:r xmlns:a="http://schemas.openxmlformats.org/drawingml/2006/main">
              <a:rPr lang="lus" altLang="ko-KR" sz="3600">
                <a:solidFill>
                  <a:schemeClr val="tx1">
                    <a:lumMod val="65000"/>
                    <a:lumOff val="35000"/>
                  </a:schemeClr>
                </a:solidFill>
              </a:rPr>
              <a:t>Pathian chuan heng dan leh thupekte hmang hian min hriattir a.</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4137780456"/>
      </p:ext>
    </p:extLst>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p>
            <a:pPr xmlns:a="http://schemas.openxmlformats.org/drawingml/2006/main" algn="ctr"/>
            <a:r xmlns:a="http://schemas.openxmlformats.org/drawingml/2006/main">
              <a:rPr lang="lus" altLang="ko-KR" sz="4000">
                <a:solidFill>
                  <a:srgbClr val="FF0000"/>
                </a:solidFill>
              </a:rPr>
              <a:t>Vawiin Quiz kan hmang dawn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33499" y="64160"/>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38050" y="61465"/>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077218"/>
          </a:xfrm>
          <a:prstGeom prst="rect">
            <a:avLst/>
          </a:prstGeom>
          <a:noFill/>
        </p:spPr>
        <p:txBody>
          <a:bodyPr wrap="square" rtlCol="0">
            <a:spAutoFit/>
          </a:bodyPr>
          <a:lstStyle/>
          <a:p>
            <a:r xmlns:a="http://schemas.openxmlformats.org/drawingml/2006/main">
              <a:rPr lang="lus" altLang="ko-KR" sz="3200">
                <a:solidFill>
                  <a:schemeClr val="tx1">
                    <a:lumMod val="65000"/>
                    <a:lumOff val="35000"/>
                  </a:schemeClr>
                </a:solidFill>
              </a:rPr>
              <a:t>Khawiah nge Pathianin Thupek Sawmte hi a ziah?</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p>
            <a:r xmlns:a="http://schemas.openxmlformats.org/drawingml/2006/main">
              <a:rPr lang="lus" altLang="en-US" sz="2800">
                <a:solidFill>
                  <a:schemeClr val="tx1">
                    <a:lumMod val="65000"/>
                    <a:lumOff val="35000"/>
                  </a:schemeClr>
                </a:solidFill>
              </a:rPr>
              <a:t>1 </a:t>
            </a:r>
            <a:r xmlns:a="http://schemas.openxmlformats.org/drawingml/2006/main">
              <a:rPr lang="lus" altLang="ko-KR" sz="2800">
                <a:solidFill>
                  <a:schemeClr val="tx1">
                    <a:lumMod val="65000"/>
                    <a:lumOff val="35000"/>
                  </a:schemeClr>
                </a:solidFill>
              </a:rPr>
              <a:t>Thingpui dawhkan</a:t>
            </a:r>
            <a:r xmlns:a="http://schemas.openxmlformats.org/drawingml/2006/main">
              <a:rPr lang="lus" altLang="en-US" sz="2800">
                <a:solidFill>
                  <a:schemeClr val="tx1">
                    <a:lumMod val="65000"/>
                    <a:lumOff val="35000"/>
                  </a:schemeClr>
                </a:solidFill>
              </a:rPr>
              <a:t> </a:t>
            </a:r>
          </a:p>
        </p:txBody>
      </p:sp>
      <p:sp>
        <p:nvSpPr>
          <p:cNvPr id="16" name="TextBox 15"/>
          <p:cNvSpPr txBox="1"/>
          <p:nvPr/>
        </p:nvSpPr>
        <p:spPr>
          <a:xfrm>
            <a:off x="323528" y="3553852"/>
            <a:ext cx="8424936" cy="523220"/>
          </a:xfrm>
          <a:prstGeom prst="rect">
            <a:avLst/>
          </a:prstGeom>
          <a:noFill/>
        </p:spPr>
        <p:txBody>
          <a:bodyPr wrap="square" rtlCol="0">
            <a:spAutoFit/>
          </a:bodyPr>
          <a:lstStyle/>
          <a:p>
            <a:r xmlns:a="http://schemas.openxmlformats.org/drawingml/2006/main">
              <a:rPr lang="lus" altLang="en-US" sz="2800">
                <a:solidFill>
                  <a:schemeClr val="tx1">
                    <a:lumMod val="65000"/>
                    <a:lumOff val="35000"/>
                  </a:schemeClr>
                </a:solidFill>
              </a:rPr>
              <a:t>2 </a:t>
            </a:r>
            <a:r xmlns:a="http://schemas.openxmlformats.org/drawingml/2006/main">
              <a:rPr lang="lus" altLang="ko-KR" sz="2800">
                <a:solidFill>
                  <a:schemeClr val="tx1">
                    <a:lumMod val="65000"/>
                    <a:lumOff val="35000"/>
                  </a:schemeClr>
                </a:solidFill>
              </a:rPr>
              <a:t>Mut a ni</a:t>
            </a:r>
            <a:r xmlns:a="http://schemas.openxmlformats.org/drawingml/2006/main">
              <a:rPr lang="lus" altLang="en-US" sz="2800">
                <a:solidFill>
                  <a:schemeClr val="tx1">
                    <a:lumMod val="65000"/>
                    <a:lumOff val="35000"/>
                  </a:schemeClr>
                </a:solidFill>
              </a:rPr>
              <a:t> </a:t>
            </a:r>
            <a:r xmlns:a="http://schemas.openxmlformats.org/drawingml/2006/main">
              <a:rPr lang="lus" altLang="ko-KR" sz="2800">
                <a:solidFill>
                  <a:schemeClr val="tx1">
                    <a:lumMod val="65000"/>
                    <a:lumOff val="35000"/>
                  </a:schemeClr>
                </a:solidFill>
              </a:rPr>
              <a:t>tablet a ni</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p>
            <a:r xmlns:a="http://schemas.openxmlformats.org/drawingml/2006/main">
              <a:rPr lang="lus" altLang="en-US" sz="2800">
                <a:solidFill>
                  <a:schemeClr val="tx1">
                    <a:lumMod val="65000"/>
                    <a:lumOff val="35000"/>
                  </a:schemeClr>
                </a:solidFill>
              </a:rPr>
              <a:t>3 </a:t>
            </a:r>
            <a:r xmlns:a="http://schemas.openxmlformats.org/drawingml/2006/main">
              <a:rPr lang="lus" altLang="ko-KR" sz="2800">
                <a:solidFill>
                  <a:schemeClr val="tx1">
                    <a:lumMod val="65000"/>
                    <a:lumOff val="35000"/>
                  </a:schemeClr>
                </a:solidFill>
              </a:rPr>
              <a:t>Lehkhabu (Paper) a ni</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p>
            <a:r xmlns:a="http://schemas.openxmlformats.org/drawingml/2006/main">
              <a:rPr lang="lus" altLang="en-US" sz="2800">
                <a:solidFill>
                  <a:schemeClr val="tx1">
                    <a:lumMod val="65000"/>
                    <a:lumOff val="35000"/>
                  </a:schemeClr>
                </a:solidFill>
              </a:rPr>
              <a:t>4 </a:t>
            </a:r>
            <a:r xmlns:a="http://schemas.openxmlformats.org/drawingml/2006/main">
              <a:rPr lang="lus" altLang="ko-KR" sz="2800">
                <a:solidFill>
                  <a:schemeClr val="tx1">
                    <a:lumMod val="65000"/>
                    <a:lumOff val="35000"/>
                  </a:schemeClr>
                </a:solidFill>
              </a:rPr>
              <a:t>Lung phêk</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rtlCol="0">
            <a:spAutoFit/>
          </a:bodyPr>
          <a:lstStyle/>
          <a:p>
            <a:r xmlns:a="http://schemas.openxmlformats.org/drawingml/2006/main">
              <a:rPr lang="lus" altLang="en-US" sz="2800">
                <a:solidFill>
                  <a:srgbClr val="FF0000"/>
                </a:solidFill>
              </a:rPr>
              <a:t>4 </a:t>
            </a:r>
            <a:r xmlns:a="http://schemas.openxmlformats.org/drawingml/2006/main">
              <a:rPr lang="lus" altLang="ko-KR" sz="2800">
                <a:solidFill>
                  <a:srgbClr val="FF0000"/>
                </a:solidFill>
              </a:rPr>
              <a:t>Lung phêk</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337779422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lus" altLang="ko-KR" sz="4000">
                <a:solidFill>
                  <a:srgbClr val="FF0000"/>
                </a:solidFill>
              </a:rPr>
              <a:t>Vawiin Thu</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7621" y="59118"/>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25112" y="8056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p>
            <a:r xmlns:a="http://schemas.openxmlformats.org/drawingml/2006/main">
              <a:rPr lang="lus" altLang="ko-KR" sz="3600">
                <a:solidFill>
                  <a:schemeClr val="tx1">
                    <a:lumMod val="65000"/>
                    <a:lumOff val="35000"/>
                  </a:schemeClr>
                </a:solidFill>
              </a:rPr>
              <a:t>Mosia chu LALPA hnenah ni sawmli leh zan sawmli chhung chaw ei lovin a awm a</a:t>
            </a:r>
          </a:p>
          <a:p>
            <a:r xmlns:a="http://schemas.openxmlformats.org/drawingml/2006/main">
              <a:rPr lang="lus" altLang="ko-KR" sz="3600">
                <a:solidFill>
                  <a:schemeClr val="tx1">
                    <a:lumMod val="65000"/>
                    <a:lumOff val="35000"/>
                  </a:schemeClr>
                </a:solidFill>
              </a:rPr>
              <a:t>chhang emaw tui in tur emaw. Tin, lungphêk chungah chuan thuthlung thu--Thupek Sâwmte chu a ziak a.</a:t>
            </a:r>
          </a:p>
        </p:txBody>
      </p:sp>
      <p:sp>
        <p:nvSpPr>
          <p:cNvPr id="24" name="TextBox 23"/>
          <p:cNvSpPr txBox="1"/>
          <p:nvPr/>
        </p:nvSpPr>
        <p:spPr>
          <a:xfrm>
            <a:off x="4932040" y="4922004"/>
            <a:ext cx="3850654" cy="523220"/>
          </a:xfrm>
          <a:prstGeom prst="rect">
            <a:avLst/>
          </a:prstGeom>
          <a:noFill/>
        </p:spPr>
        <p:txBody>
          <a:bodyPr wrap="square" rtlCol="0">
            <a:spAutoFit/>
          </a:bodyPr>
          <a:lstStyle/>
          <a:p>
            <a:pPr xmlns:a="http://schemas.openxmlformats.org/drawingml/2006/main" algn="r"/>
            <a:r xmlns:a="http://schemas.openxmlformats.org/drawingml/2006/main">
              <a:rPr lang="lus" altLang="ko-KR" sz="2800">
                <a:solidFill>
                  <a:schemeClr val="tx1">
                    <a:lumMod val="65000"/>
                    <a:lumOff val="35000"/>
                  </a:schemeClr>
                </a:solidFill>
              </a:rPr>
              <a:t>Exodus 34:28-ah hian kan hmu a</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863249803"/>
      </p:ext>
    </p:extLst>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us" altLang="ko-KR" b="1">
                <a:solidFill>
                  <a:schemeClr val="tx1">
                    <a:lumMod val="50000"/>
                    <a:lumOff val="50000"/>
                  </a:schemeClr>
                </a:solidFill>
              </a:rPr>
              <a:t>No. 22 Pathian Thu</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35496" y="1772816"/>
            <a:ext cx="3931114" cy="144655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lus" altLang="ko-KR" sz="4400"/>
              <a:t>Rangkachak Bawnghnute</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pic>
        <p:nvPicPr>
          <p:cNvPr id="6" name="그림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73016" y="1831583"/>
            <a:ext cx="5364088" cy="3792550"/>
          </a:xfrm>
          <a:prstGeom prst="rect">
            <a:avLst/>
          </a:prstGeom>
        </p:spPr>
      </p:pic>
    </p:spTree>
    <p:extLst>
      <p:ext uri="{BB962C8B-B14F-4D97-AF65-F5344CB8AC3E}">
        <p14:creationId xmlns:p14="http://schemas.microsoft.com/office/powerpoint/2010/main" val="358831888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lus" altLang="ko-KR" sz="4000">
                <a:solidFill>
                  <a:srgbClr val="FF0000"/>
                </a:solidFill>
              </a:rPr>
              <a:t>Vawiin Thu</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88502" y="20435"/>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22925"/>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397031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us" altLang="ko-KR" sz="3600">
                <a:solidFill>
                  <a:schemeClr val="bg1">
                    <a:lumMod val="50000"/>
                  </a:schemeClr>
                </a:solidFill>
              </a:rPr>
              <a:t>An thil pek chu a la a, a lem angin milem cast-ah a siam ta a ni</a:t>
            </a:r>
          </a:p>
          <a:p>
            <a:r xmlns:a="http://schemas.openxmlformats.org/drawingml/2006/main">
              <a:rPr lang="lus" altLang="ko-KR" sz="3600">
                <a:solidFill>
                  <a:schemeClr val="bg1">
                    <a:lumMod val="50000"/>
                  </a:schemeClr>
                </a:solidFill>
              </a:rPr>
              <a:t>of a calf, hmanrua hmanga fashioning. Tichuan, "Aw Israel, Aigupta ram ata hruai chhuaktu che u hi i pathiante chu an ni," an ti a.</a:t>
            </a:r>
          </a:p>
          <a:p>
            <a:r xmlns:a="http://schemas.openxmlformats.org/drawingml/2006/main">
              <a:rPr lang="lus" altLang="ko-KR" sz="3600">
                <a:solidFill>
                  <a:schemeClr val="bg1">
                    <a:lumMod val="50000"/>
                  </a:schemeClr>
                </a:solidFill>
              </a:rPr>
              <a:t> </a:t>
            </a:r>
          </a:p>
        </p:txBody>
      </p:sp>
      <p:sp>
        <p:nvSpPr>
          <p:cNvPr id="24" name="TextBox 23"/>
          <p:cNvSpPr txBox="1"/>
          <p:nvPr/>
        </p:nvSpPr>
        <p:spPr>
          <a:xfrm>
            <a:off x="4753794" y="5295330"/>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lus" altLang="ko-KR" sz="2800">
                <a:solidFill>
                  <a:schemeClr val="tx1">
                    <a:lumMod val="65000"/>
                    <a:lumOff val="35000"/>
                  </a:schemeClr>
                </a:solidFill>
              </a:rPr>
              <a:t>Exodus a ni</a:t>
            </a:r>
            <a:r xmlns:a="http://schemas.openxmlformats.org/drawingml/2006/main">
              <a:rPr lang="lus" altLang="en-US" sz="2800">
                <a:solidFill>
                  <a:schemeClr val="tx1">
                    <a:lumMod val="65000"/>
                    <a:lumOff val="35000"/>
                  </a:schemeClr>
                </a:solidFill>
              </a:rPr>
              <a:t>  </a:t>
            </a:r>
            <a:r xmlns:a="http://schemas.openxmlformats.org/drawingml/2006/main">
              <a:rPr lang="lus" altLang="ko-KR" sz="2800">
                <a:solidFill>
                  <a:schemeClr val="tx1">
                    <a:lumMod val="65000"/>
                    <a:lumOff val="35000"/>
                  </a:schemeClr>
                </a:solidFill>
              </a:rPr>
              <a:t>32:4-ah a awm</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142248937"/>
      </p:ext>
    </p:extLst>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373216"/>
            <a:ext cx="8963222"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us" altLang="ko-KR" sz="2800">
                <a:solidFill>
                  <a:schemeClr val="tx1">
                    <a:lumMod val="65000"/>
                    <a:lumOff val="35000"/>
                  </a:schemeClr>
                </a:solidFill>
              </a:rPr>
              <a:t>Mosia chu Tlâng aṭanga rei tak a lo chhuk loh chuan an lungawi lo hle a. “Mosia aiah kan pathian min hruai tur kan mamawh a ni.”</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2401" y="0"/>
            <a:ext cx="8277177" cy="5229200"/>
          </a:xfrm>
          <a:prstGeom prst="rect">
            <a:avLst/>
          </a:prstGeom>
        </p:spPr>
      </p:pic>
    </p:spTree>
    <p:extLst>
      <p:ext uri="{BB962C8B-B14F-4D97-AF65-F5344CB8AC3E}">
        <p14:creationId xmlns:p14="http://schemas.microsoft.com/office/powerpoint/2010/main" val="1798864264"/>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920824"/>
            <a:ext cx="9054634" cy="892552"/>
          </a:xfrm>
          <a:prstGeom prst="rect">
            <a:avLst/>
          </a:prstGeom>
          <a:noFill/>
        </p:spPr>
        <p:txBody>
          <a:bodyPr wrap="square" rtlCol="0">
            <a:spAutoFit/>
          </a:bodyPr>
          <a:lstStyle/>
          <a:p>
            <a:r xmlns:a="http://schemas.openxmlformats.org/drawingml/2006/main">
              <a:rPr lang="lus" altLang="ko-KR" sz="2600">
                <a:solidFill>
                  <a:schemeClr val="tx1">
                    <a:lumMod val="65000"/>
                    <a:lumOff val="35000"/>
                  </a:schemeClr>
                </a:solidFill>
              </a:rPr>
              <a:t>Mosia chu a mite chhanchhuak turin Aigupta ramah a lo kir leh a, Israel fate chuan Pathianin a pek tiang chu an keng a.</a:t>
            </a:r>
            <a:endParaRPr xmlns:a="http://schemas.openxmlformats.org/drawingml/2006/main" lang="ko-KR" altLang="en-US" sz="26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88" y="0"/>
            <a:ext cx="8171044" cy="5776565"/>
          </a:xfrm>
          <a:prstGeom prst="rect">
            <a:avLst/>
          </a:prstGeom>
        </p:spPr>
      </p:pic>
    </p:spTree>
    <p:extLst>
      <p:ext uri="{BB962C8B-B14F-4D97-AF65-F5344CB8AC3E}">
        <p14:creationId xmlns:p14="http://schemas.microsoft.com/office/powerpoint/2010/main" val="2577293911"/>
      </p:ext>
    </p:extLst>
  </p:cSld>
  <p:clrMapOvr>
    <a:masterClrMapping/>
  </p:clrMapOvr>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us" altLang="ko-KR" sz="2800">
                <a:solidFill>
                  <a:schemeClr val="tx1">
                    <a:lumMod val="65000"/>
                    <a:lumOff val="35000"/>
                  </a:schemeClr>
                </a:solidFill>
              </a:rPr>
              <a:t>Chuvangin, rangkachak bawng no an siam a, anmahni hruai turin an pathian angin an bia a.</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4624"/>
            <a:ext cx="8312665" cy="5877272"/>
          </a:xfrm>
          <a:prstGeom prst="rect">
            <a:avLst/>
          </a:prstGeom>
        </p:spPr>
      </p:pic>
    </p:spTree>
    <p:extLst>
      <p:ext uri="{BB962C8B-B14F-4D97-AF65-F5344CB8AC3E}">
        <p14:creationId xmlns:p14="http://schemas.microsoft.com/office/powerpoint/2010/main" val="1780461347"/>
      </p:ext>
    </p:extLst>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us" altLang="ko-KR" sz="2800">
                <a:solidFill>
                  <a:schemeClr val="tx1">
                    <a:lumMod val="65000"/>
                    <a:lumOff val="35000"/>
                  </a:schemeClr>
                </a:solidFill>
              </a:rPr>
              <a:t>Thupek Sawm kenga lo chhuk Mosia chu a thinrim em em a.</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4954" y="-27383"/>
            <a:ext cx="8334092" cy="5904656"/>
          </a:xfrm>
          <a:prstGeom prst="rect">
            <a:avLst/>
          </a:prstGeom>
        </p:spPr>
      </p:pic>
    </p:spTree>
    <p:extLst>
      <p:ext uri="{BB962C8B-B14F-4D97-AF65-F5344CB8AC3E}">
        <p14:creationId xmlns:p14="http://schemas.microsoft.com/office/powerpoint/2010/main" val="1730411084"/>
      </p:ext>
    </p:extLst>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us" altLang="ko-KR" sz="2800">
                <a:solidFill>
                  <a:schemeClr val="tx1">
                    <a:lumMod val="65000"/>
                    <a:lumOff val="35000"/>
                  </a:schemeClr>
                </a:solidFill>
              </a:rPr>
              <a:t>Pathian chu thinrim takin an chungah a thinrim a. “Ka tiboral ang. Tichuan hnam ropui takah ka siam ang che,” a ti a.</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903030"/>
          </a:xfrm>
          <a:prstGeom prst="rect">
            <a:avLst/>
          </a:prstGeom>
        </p:spPr>
      </p:pic>
    </p:spTree>
    <p:extLst>
      <p:ext uri="{BB962C8B-B14F-4D97-AF65-F5344CB8AC3E}">
        <p14:creationId xmlns:p14="http://schemas.microsoft.com/office/powerpoint/2010/main" val="1780657043"/>
      </p:ext>
    </p:extLst>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6512" y="5920824"/>
            <a:ext cx="9207838" cy="89255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us" altLang="ko-KR" sz="2600">
                <a:solidFill>
                  <a:schemeClr val="tx1">
                    <a:lumMod val="65000"/>
                    <a:lumOff val="35000"/>
                  </a:schemeClr>
                </a:solidFill>
              </a:rPr>
              <a:t>Mahse, Mosia chuan Pathian hnenah uluk takin ngaidam turin a tawngtai a. Pathianin Mosia tawngtaina a ngaithla a, a ngaidam ta a ni.</a:t>
            </a:r>
            <a:endParaRPr xmlns:a="http://schemas.openxmlformats.org/drawingml/2006/main" lang="ko-KR" altLang="en-US" sz="26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16" y="7674"/>
            <a:ext cx="9148815" cy="5913150"/>
          </a:xfrm>
          <a:prstGeom prst="rect">
            <a:avLst/>
          </a:prstGeom>
        </p:spPr>
      </p:pic>
    </p:spTree>
    <p:extLst>
      <p:ext uri="{BB962C8B-B14F-4D97-AF65-F5344CB8AC3E}">
        <p14:creationId xmlns:p14="http://schemas.microsoft.com/office/powerpoint/2010/main" val="1006206664"/>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lus" altLang="ko-KR" sz="4000">
                <a:solidFill>
                  <a:srgbClr val="FF0000"/>
                </a:solidFill>
              </a:rPr>
              <a:t>Vawiin a ni</a:t>
            </a:r>
            <a:r xmlns:a="http://schemas.openxmlformats.org/drawingml/2006/main">
              <a:rPr lang="lus" altLang="en-US" sz="4000">
                <a:solidFill>
                  <a:srgbClr val="FF0000"/>
                </a:solidFill>
              </a:rPr>
              <a:t> </a:t>
            </a:r>
            <a:r xmlns:a="http://schemas.openxmlformats.org/drawingml/2006/main">
              <a:rPr lang="lus" altLang="ko-KR" sz="4000">
                <a:solidFill>
                  <a:srgbClr val="FF0000"/>
                </a:solidFill>
              </a:rPr>
              <a:t>Zirlai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67150" y="51368"/>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25112" y="51368"/>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124744"/>
            <a:ext cx="8208912" cy="5078313"/>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lus" altLang="ko-KR" sz="3600">
                <a:solidFill>
                  <a:schemeClr val="tx1">
                    <a:lumMod val="65000"/>
                    <a:lumOff val="35000"/>
                  </a:schemeClr>
                </a:solidFill>
              </a:rPr>
              <a:t>Pathian huat ber chu amah aia pathian dang biak hi a ni.</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lus" altLang="ko-KR" sz="3600">
                <a:solidFill>
                  <a:schemeClr val="tx1">
                    <a:lumMod val="65000"/>
                    <a:lumOff val="35000"/>
                  </a:schemeClr>
                </a:solidFill>
              </a:rPr>
              <a:t>Eng man pawh nise milem i siam tur a ni lo.</a:t>
            </a:r>
          </a:p>
          <a:p>
            <a:pPr xmlns:a="http://schemas.openxmlformats.org/drawingml/2006/main" algn="ctr"/>
            <a:r xmlns:a="http://schemas.openxmlformats.org/drawingml/2006/main">
              <a:rPr lang="lus" altLang="ko-KR" sz="3600">
                <a:solidFill>
                  <a:schemeClr val="tx1">
                    <a:lumMod val="65000"/>
                    <a:lumOff val="35000"/>
                  </a:schemeClr>
                </a:solidFill>
              </a:rPr>
              <a:t>Engpawh thleng se, chibai bukin chibai buk tur a ni lo.</a:t>
            </a:r>
          </a:p>
          <a:p>
            <a:pPr algn="ctr"/>
            <a:endParaRPr lang="en-US" altLang="ko-KR" sz="3600">
              <a:solidFill>
                <a:schemeClr val="tx1">
                  <a:lumMod val="65000"/>
                  <a:lumOff val="35000"/>
                </a:schemeClr>
              </a:solidFill>
            </a:endParaRPr>
          </a:p>
        </p:txBody>
      </p:sp>
    </p:spTree>
    <p:extLst>
      <p:ext uri="{BB962C8B-B14F-4D97-AF65-F5344CB8AC3E}">
        <p14:creationId xmlns:p14="http://schemas.microsoft.com/office/powerpoint/2010/main" val="4059125427"/>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2738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lus" altLang="ko-KR" sz="3200">
                <a:solidFill>
                  <a:srgbClr val="FF0000"/>
                </a:solidFill>
              </a:rPr>
              <a:t>Pathian?</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2456" y="73724"/>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89806" y="10683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us" altLang="ko-KR" sz="3600">
                <a:solidFill>
                  <a:srgbClr val="C00000"/>
                </a:solidFill>
              </a:rPr>
              <a:t>Pathian…</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75432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us" altLang="ko-KR" sz="3600">
                <a:solidFill>
                  <a:schemeClr val="tx1">
                    <a:lumMod val="65000"/>
                    <a:lumOff val="35000"/>
                  </a:schemeClr>
                </a:solidFill>
              </a:rPr>
              <a:t>Pathianin amah aia milem biak hi a hua ber a ni.</a:t>
            </a:r>
          </a:p>
          <a:p>
            <a:endParaRPr lang="ko-KR" altLang="en-US" sz="3600">
              <a:solidFill>
                <a:schemeClr val="tx1">
                  <a:lumMod val="65000"/>
                  <a:lumOff val="35000"/>
                </a:schemeClr>
              </a:solidFill>
            </a:endParaRPr>
          </a:p>
        </p:txBody>
      </p:sp>
    </p:spTree>
    <p:extLst>
      <p:ext uri="{BB962C8B-B14F-4D97-AF65-F5344CB8AC3E}">
        <p14:creationId xmlns:p14="http://schemas.microsoft.com/office/powerpoint/2010/main" val="1758872342"/>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lus" altLang="ko-KR" sz="4000">
                <a:solidFill>
                  <a:srgbClr val="FF0000"/>
                </a:solidFill>
              </a:rPr>
              <a:t>Vawiin Quiz kan hmang dawn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90363" y="2384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63928" y="8269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us" altLang="ko-KR" sz="3600">
                <a:solidFill>
                  <a:schemeClr val="tx1">
                    <a:lumMod val="65000"/>
                    <a:lumOff val="35000"/>
                  </a:schemeClr>
                </a:solidFill>
              </a:rPr>
              <a:t>Israel fate’n sual an tih avângin eng milem nge an siam?</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us" altLang="en-US" sz="2800">
                <a:solidFill>
                  <a:schemeClr val="tx1">
                    <a:lumMod val="65000"/>
                    <a:lumOff val="35000"/>
                  </a:schemeClr>
                </a:solidFill>
              </a:rPr>
              <a:t>1 </a:t>
            </a:r>
            <a:r xmlns:a="http://schemas.openxmlformats.org/drawingml/2006/main">
              <a:rPr lang="lus" altLang="ko-KR" sz="2800">
                <a:solidFill>
                  <a:schemeClr val="tx1">
                    <a:lumMod val="65000"/>
                    <a:lumOff val="35000"/>
                  </a:schemeClr>
                </a:solidFill>
              </a:rPr>
              <a:t>Rangkachak a ni</a:t>
            </a:r>
            <a:r xmlns:a="http://schemas.openxmlformats.org/drawingml/2006/main">
              <a:rPr lang="lus" altLang="en-US" sz="2800">
                <a:solidFill>
                  <a:schemeClr val="tx1">
                    <a:lumMod val="65000"/>
                    <a:lumOff val="35000"/>
                  </a:schemeClr>
                </a:solidFill>
              </a:rPr>
              <a:t> </a:t>
            </a:r>
            <a:r xmlns:a="http://schemas.openxmlformats.org/drawingml/2006/main">
              <a:rPr lang="lus" altLang="ko-KR" sz="2800">
                <a:solidFill>
                  <a:schemeClr val="tx1">
                    <a:lumMod val="65000"/>
                    <a:lumOff val="35000"/>
                  </a:schemeClr>
                </a:solidFill>
              </a:rPr>
              <a:t>Mupui</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493151"/>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us" altLang="en-US" sz="2800">
                <a:solidFill>
                  <a:schemeClr val="tx1">
                    <a:lumMod val="65000"/>
                    <a:lumOff val="35000"/>
                  </a:schemeClr>
                </a:solidFill>
              </a:rPr>
              <a:t>2 </a:t>
            </a:r>
            <a:r xmlns:a="http://schemas.openxmlformats.org/drawingml/2006/main">
              <a:rPr lang="lus" altLang="ko-KR" sz="2800">
                <a:solidFill>
                  <a:schemeClr val="tx1">
                    <a:lumMod val="65000"/>
                    <a:lumOff val="35000"/>
                  </a:schemeClr>
                </a:solidFill>
              </a:rPr>
              <a:t>Rangkachak Bawnghnute</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us" altLang="en-US" sz="2800">
                <a:solidFill>
                  <a:schemeClr val="tx1">
                    <a:lumMod val="65000"/>
                    <a:lumOff val="35000"/>
                  </a:schemeClr>
                </a:solidFill>
              </a:rPr>
              <a:t>3 </a:t>
            </a:r>
            <a:r xmlns:a="http://schemas.openxmlformats.org/drawingml/2006/main">
              <a:rPr lang="lus" altLang="ko-KR" sz="2800">
                <a:solidFill>
                  <a:schemeClr val="tx1">
                    <a:lumMod val="65000"/>
                    <a:lumOff val="35000"/>
                  </a:schemeClr>
                </a:solidFill>
              </a:rPr>
              <a:t>Tangkarua Bawnghnute</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us" altLang="en-US" sz="2800">
                <a:solidFill>
                  <a:schemeClr val="tx1">
                    <a:lumMod val="65000"/>
                    <a:lumOff val="35000"/>
                  </a:schemeClr>
                </a:solidFill>
              </a:rPr>
              <a:t>4 </a:t>
            </a:r>
            <a:r xmlns:a="http://schemas.openxmlformats.org/drawingml/2006/main">
              <a:rPr lang="lus" altLang="ko-KR" sz="2800">
                <a:solidFill>
                  <a:schemeClr val="tx1">
                    <a:lumMod val="65000"/>
                    <a:lumOff val="35000"/>
                  </a:schemeClr>
                </a:solidFill>
              </a:rPr>
              <a:t>Tangkarua a ni</a:t>
            </a:r>
            <a:r xmlns:a="http://schemas.openxmlformats.org/drawingml/2006/main">
              <a:rPr lang="lus" altLang="en-US" sz="2800">
                <a:solidFill>
                  <a:schemeClr val="tx1">
                    <a:lumMod val="65000"/>
                    <a:lumOff val="35000"/>
                  </a:schemeClr>
                </a:solidFill>
              </a:rPr>
              <a:t> </a:t>
            </a:r>
            <a:r xmlns:a="http://schemas.openxmlformats.org/drawingml/2006/main">
              <a:rPr lang="lus" altLang="ko-KR" sz="2800">
                <a:solidFill>
                  <a:schemeClr val="tx1">
                    <a:lumMod val="65000"/>
                    <a:lumOff val="35000"/>
                  </a:schemeClr>
                </a:solidFill>
              </a:rPr>
              <a:t>Mupui</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2536" y="3493151"/>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us" altLang="en-US" sz="2800">
                <a:solidFill>
                  <a:srgbClr val="FF0000"/>
                </a:solidFill>
              </a:rPr>
              <a:t>2 </a:t>
            </a:r>
            <a:r xmlns:a="http://schemas.openxmlformats.org/drawingml/2006/main">
              <a:rPr lang="lus" altLang="ko-KR" sz="2800">
                <a:solidFill>
                  <a:srgbClr val="FF0000"/>
                </a:solidFill>
              </a:rPr>
              <a:t>Rangkachak Bawnghnute</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399912477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lus" altLang="ko-KR" sz="4000">
                <a:solidFill>
                  <a:srgbClr val="FF0000"/>
                </a:solidFill>
              </a:rPr>
              <a:t>Vawiin Thu</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88502" y="20435"/>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22925"/>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397031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us" altLang="ko-KR" sz="3600">
                <a:solidFill>
                  <a:schemeClr val="bg1">
                    <a:lumMod val="50000"/>
                  </a:schemeClr>
                </a:solidFill>
              </a:rPr>
              <a:t>An thil pek chu a la a, a lem angin milem cast-ah a siam ta a ni</a:t>
            </a:r>
          </a:p>
          <a:p>
            <a:r xmlns:a="http://schemas.openxmlformats.org/drawingml/2006/main">
              <a:rPr lang="lus" altLang="ko-KR" sz="3600">
                <a:solidFill>
                  <a:schemeClr val="bg1">
                    <a:lumMod val="50000"/>
                  </a:schemeClr>
                </a:solidFill>
              </a:rPr>
              <a:t>of a calf, hmanrua hmanga fashioning. Tichuan, "Aw Israel, Aigupta ram ata hruai chhuaktu che u hi i pathiante chu an ni," an ti a.</a:t>
            </a:r>
          </a:p>
          <a:p>
            <a:r xmlns:a="http://schemas.openxmlformats.org/drawingml/2006/main">
              <a:rPr lang="lus" altLang="ko-KR" sz="3600">
                <a:solidFill>
                  <a:schemeClr val="bg1">
                    <a:lumMod val="50000"/>
                  </a:schemeClr>
                </a:solidFill>
              </a:rPr>
              <a:t> </a:t>
            </a:r>
          </a:p>
        </p:txBody>
      </p:sp>
      <p:sp>
        <p:nvSpPr>
          <p:cNvPr id="24" name="TextBox 23"/>
          <p:cNvSpPr txBox="1"/>
          <p:nvPr/>
        </p:nvSpPr>
        <p:spPr>
          <a:xfrm>
            <a:off x="4753794" y="5295330"/>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lus" altLang="ko-KR" sz="2800">
                <a:solidFill>
                  <a:schemeClr val="tx1">
                    <a:lumMod val="65000"/>
                    <a:lumOff val="35000"/>
                  </a:schemeClr>
                </a:solidFill>
              </a:rPr>
              <a:t>Exodus a ni</a:t>
            </a:r>
            <a:r xmlns:a="http://schemas.openxmlformats.org/drawingml/2006/main">
              <a:rPr lang="lus" altLang="en-US" sz="2800">
                <a:solidFill>
                  <a:schemeClr val="tx1">
                    <a:lumMod val="65000"/>
                    <a:lumOff val="35000"/>
                  </a:schemeClr>
                </a:solidFill>
              </a:rPr>
              <a:t>  </a:t>
            </a:r>
            <a:r xmlns:a="http://schemas.openxmlformats.org/drawingml/2006/main">
              <a:rPr lang="lus" altLang="ko-KR" sz="2800">
                <a:solidFill>
                  <a:schemeClr val="tx1">
                    <a:lumMod val="65000"/>
                    <a:lumOff val="35000"/>
                  </a:schemeClr>
                </a:solidFill>
              </a:rPr>
              <a:t>32:4-ah a awm</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340136844"/>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2952328"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us" altLang="ko-KR" b="1">
                <a:solidFill>
                  <a:schemeClr val="tx1">
                    <a:lumMod val="50000"/>
                    <a:lumOff val="50000"/>
                  </a:schemeClr>
                </a:solidFill>
              </a:rPr>
              <a:t>No. 23 Pathian Thu</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04909" y="4221088"/>
            <a:ext cx="2592288" cy="2173914"/>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04909" y="5564135"/>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35496" y="1772816"/>
            <a:ext cx="3931114" cy="280076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lus" altLang="ko-KR" sz="4400"/>
              <a:t>Thlalêra Pathian In (Tabernacle) chu</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pic>
        <p:nvPicPr>
          <p:cNvPr id="6" name="그림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68142" y="1831583"/>
            <a:ext cx="5173836" cy="3792550"/>
          </a:xfrm>
          <a:prstGeom prst="rect">
            <a:avLst/>
          </a:prstGeom>
        </p:spPr>
      </p:pic>
    </p:spTree>
    <p:extLst>
      <p:ext uri="{BB962C8B-B14F-4D97-AF65-F5344CB8AC3E}">
        <p14:creationId xmlns:p14="http://schemas.microsoft.com/office/powerpoint/2010/main" val="42808688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lus" altLang="ko-KR" sz="4000">
                <a:solidFill>
                  <a:srgbClr val="FF0000"/>
                </a:solidFill>
              </a:rPr>
              <a:t>Vawiin Thu</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88502" y="5161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38050" y="60640"/>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us" altLang="ko-KR" sz="3600">
                <a:solidFill>
                  <a:schemeClr val="bg1">
                    <a:lumMod val="50000"/>
                  </a:schemeClr>
                </a:solidFill>
              </a:rPr>
              <a:t>Biakbûk, Thuhriattîrna Puan In an din ni chuan chhum chuan a khuh a. Tlai atanga zing thlengin biak in chunga chhum chu mei ang maiin a lang a.</a:t>
            </a:r>
            <a:endParaRPr xmlns:a="http://schemas.openxmlformats.org/drawingml/2006/main" lang="ko-KR" altLang="en-US" sz="3600">
              <a:solidFill>
                <a:schemeClr val="bg1">
                  <a:lumMod val="50000"/>
                </a:schemeClr>
              </a:solidFill>
            </a:endParaRPr>
          </a:p>
        </p:txBody>
      </p:sp>
      <p:sp>
        <p:nvSpPr>
          <p:cNvPr id="24" name="TextBox 23"/>
          <p:cNvSpPr txBox="1"/>
          <p:nvPr/>
        </p:nvSpPr>
        <p:spPr>
          <a:xfrm>
            <a:off x="4952296" y="4945780"/>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lus" altLang="ko-KR" sz="2800">
                <a:solidFill>
                  <a:schemeClr val="tx1">
                    <a:lumMod val="65000"/>
                    <a:lumOff val="35000"/>
                  </a:schemeClr>
                </a:solidFill>
              </a:rPr>
              <a:t>Number hrang hrang</a:t>
            </a:r>
            <a:r xmlns:a="http://schemas.openxmlformats.org/drawingml/2006/main">
              <a:rPr lang="lus" altLang="en-US" sz="2800">
                <a:solidFill>
                  <a:schemeClr val="tx1">
                    <a:lumMod val="65000"/>
                    <a:lumOff val="35000"/>
                  </a:schemeClr>
                </a:solidFill>
              </a:rPr>
              <a:t> </a:t>
            </a:r>
            <a:r xmlns:a="http://schemas.openxmlformats.org/drawingml/2006/main">
              <a:rPr lang="lus" altLang="ko-KR" sz="2800">
                <a:solidFill>
                  <a:schemeClr val="tx1">
                    <a:lumMod val="65000"/>
                    <a:lumOff val="35000"/>
                  </a:schemeClr>
                </a:solidFill>
              </a:rPr>
              <a:t>9:15-ah a awm</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292025413"/>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lus" altLang="ko-KR" sz="4000">
                <a:solidFill>
                  <a:srgbClr val="FF0000"/>
                </a:solidFill>
              </a:rPr>
              <a:t>Vawiin Zirlai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80090" y="107087"/>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107530"/>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268760"/>
            <a:ext cx="8208912" cy="4031873"/>
          </a:xfrm>
          <a:prstGeom prst="rect">
            <a:avLst/>
          </a:prstGeom>
          <a:noFill/>
        </p:spPr>
        <p:txBody>
          <a:bodyPr wrap="square" rtlCol="0">
            <a:spAutoFit/>
          </a:bodyPr>
          <a:lstStyle/>
          <a:p>
            <a:pPr xmlns:a="http://schemas.openxmlformats.org/drawingml/2006/main" algn="ctr"/>
            <a:r xmlns:a="http://schemas.openxmlformats.org/drawingml/2006/main">
              <a:rPr lang="lus" altLang="ko-KR" sz="3200">
                <a:solidFill>
                  <a:schemeClr val="tx1">
                    <a:lumMod val="65000"/>
                    <a:lumOff val="35000"/>
                  </a:schemeClr>
                </a:solidFill>
              </a:rPr>
              <a:t>Pathianin Mosia chu kum 80 a nih laiin Israel fate hruaitu atan a ko a.</a:t>
            </a: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lus" altLang="ko-KR" sz="3200">
                <a:solidFill>
                  <a:schemeClr val="tx1">
                    <a:lumMod val="65000"/>
                    <a:lumOff val="35000"/>
                  </a:schemeClr>
                </a:solidFill>
              </a:rPr>
              <a:t>Pathian ruahmanna hi keimahni ruahmanna nen a danglam a, a ruahmanna erawh a famkim reng a ni.</a:t>
            </a: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lus" altLang="ko-KR" sz="3200">
                <a:solidFill>
                  <a:schemeClr val="tx1">
                    <a:lumMod val="65000"/>
                    <a:lumOff val="35000"/>
                  </a:schemeClr>
                </a:solidFill>
              </a:rPr>
              <a:t>Pathian ruahmanna hi a famkim tih kan rin a ngai a, Amahah kan innghah a ngai a ni.</a:t>
            </a:r>
          </a:p>
        </p:txBody>
      </p:sp>
    </p:spTree>
    <p:extLst>
      <p:ext uri="{BB962C8B-B14F-4D97-AF65-F5344CB8AC3E}">
        <p14:creationId xmlns:p14="http://schemas.microsoft.com/office/powerpoint/2010/main" val="3485308479"/>
      </p:ext>
    </p:extLst>
  </p:cSld>
  <p:clrMapOvr>
    <a:masterClrMapping/>
  </p:clrMapOvr>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us" altLang="ko-KR" sz="2800">
                <a:solidFill>
                  <a:schemeClr val="tx1">
                    <a:lumMod val="65000"/>
                    <a:lumOff val="35000"/>
                  </a:schemeClr>
                </a:solidFill>
              </a:rPr>
              <a:t>Pathianin Mosia hnenah Biakbuk-Pathian In atan siam turin a ti a.</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2401" y="0"/>
            <a:ext cx="8277177" cy="5864331"/>
          </a:xfrm>
          <a:prstGeom prst="rect">
            <a:avLst/>
          </a:prstGeom>
        </p:spPr>
      </p:pic>
    </p:spTree>
    <p:extLst>
      <p:ext uri="{BB962C8B-B14F-4D97-AF65-F5344CB8AC3E}">
        <p14:creationId xmlns:p14="http://schemas.microsoft.com/office/powerpoint/2010/main" val="2992384838"/>
      </p:ext>
    </p:extLst>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508277"/>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us" altLang="ko-KR" sz="2800">
                <a:solidFill>
                  <a:schemeClr val="tx1">
                    <a:lumMod val="65000"/>
                    <a:lumOff val="35000"/>
                  </a:schemeClr>
                </a:solidFill>
              </a:rPr>
              <a:t>Pathian chuan Biakbûk chungchâng zawng zawng-a pianzia leh a tâna buatsaih tûr zawng zawngte chu a hrilh vek a</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35896" y="2132856"/>
            <a:ext cx="4529354" cy="3320128"/>
          </a:xfrm>
          <a:prstGeom prst="rect">
            <a:avLst/>
          </a:prstGeom>
        </p:spPr>
      </p:pic>
      <p:pic>
        <p:nvPicPr>
          <p:cNvPr id="2" name="그림 1"/>
          <p:cNvPicPr>
            <a:picLocks noChangeAspect="1"/>
          </p:cNvPicPr>
          <p:nvPr/>
        </p:nvPicPr>
        <p:blipFill>
          <a:blip r:embed="rId3">
            <a:extLst>
              <a:ext uri="{28A0092B-C50C-407E-A947-70E740481C1C}">
                <a14:useLocalDpi xmlns:a14="http://schemas.microsoft.com/office/drawing/2010/main" val="0"/>
              </a:ext>
            </a:extLst>
          </a:blip>
          <a:srcRect b="5939"/>
          <a:stretch>
            <a:fillRect/>
          </a:stretch>
        </p:blipFill>
        <p:spPr>
          <a:xfrm>
            <a:off x="683568" y="116632"/>
            <a:ext cx="3291840" cy="2808312"/>
          </a:xfrm>
          <a:prstGeom prst="rect">
            <a:avLst/>
          </a:prstGeom>
        </p:spPr>
      </p:pic>
    </p:spTree>
    <p:extLst>
      <p:ext uri="{BB962C8B-B14F-4D97-AF65-F5344CB8AC3E}">
        <p14:creationId xmlns:p14="http://schemas.microsoft.com/office/powerpoint/2010/main" val="3285692048"/>
      </p:ext>
    </p:extLst>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us" altLang="ko-KR" sz="2800">
                <a:solidFill>
                  <a:schemeClr val="tx1">
                    <a:lumMod val="65000"/>
                    <a:lumOff val="35000"/>
                  </a:schemeClr>
                </a:solidFill>
              </a:rPr>
              <a:t>Tin, Pathianin Tabernacle-a Pathian an biak hunah article tin hman dan tur a hriattir bawk.</a:t>
            </a:r>
            <a:endParaRPr xmlns:a="http://schemas.openxmlformats.org/drawingml/2006/main" lang="ko-KR" altLang="en-US" sz="2800">
              <a:solidFill>
                <a:schemeClr val="tx1">
                  <a:lumMod val="65000"/>
                  <a:lumOff val="35000"/>
                </a:schemeClr>
              </a:solidFill>
            </a:endParaRPr>
          </a:p>
        </p:txBody>
      </p:sp>
      <p:pic>
        <p:nvPicPr>
          <p:cNvPr id="5" name="그림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71800" y="883058"/>
            <a:ext cx="6172200" cy="5010150"/>
          </a:xfrm>
          <a:prstGeom prst="rect">
            <a:avLst/>
          </a:prstGeom>
        </p:spPr>
      </p:pic>
      <p:pic>
        <p:nvPicPr>
          <p:cNvPr id="6" name="그림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7583" y="980728"/>
            <a:ext cx="2368263" cy="2160240"/>
          </a:xfrm>
          <a:prstGeom prst="rect">
            <a:avLst/>
          </a:prstGeom>
        </p:spPr>
      </p:pic>
    </p:spTree>
    <p:extLst>
      <p:ext uri="{BB962C8B-B14F-4D97-AF65-F5344CB8AC3E}">
        <p14:creationId xmlns:p14="http://schemas.microsoft.com/office/powerpoint/2010/main" val="3772287481"/>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us" altLang="ko-KR" sz="2800">
                <a:solidFill>
                  <a:schemeClr val="tx1">
                    <a:lumMod val="65000"/>
                    <a:lumOff val="35000"/>
                  </a:schemeClr>
                </a:solidFill>
              </a:rPr>
              <a:t>Mosia leh Israel mite chuan Pathian thupek angin Biakbûk-Pathian In-ah an siam a.</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rcRect b="5063"/>
          <a:stretch>
            <a:fillRect/>
          </a:stretch>
        </p:blipFill>
        <p:spPr>
          <a:xfrm>
            <a:off x="0" y="0"/>
            <a:ext cx="9144000" cy="5805264"/>
          </a:xfrm>
          <a:prstGeom prst="rect">
            <a:avLst/>
          </a:prstGeom>
        </p:spPr>
      </p:pic>
    </p:spTree>
    <p:extLst>
      <p:ext uri="{BB962C8B-B14F-4D97-AF65-F5344CB8AC3E}">
        <p14:creationId xmlns:p14="http://schemas.microsoft.com/office/powerpoint/2010/main" val="2780629023"/>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3838" y="5565338"/>
            <a:ext cx="9207838" cy="129266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us" altLang="ko-KR" sz="2600">
                <a:solidFill>
                  <a:schemeClr val="tx1">
                    <a:lumMod val="65000"/>
                    <a:lumOff val="35000"/>
                  </a:schemeClr>
                </a:solidFill>
              </a:rPr>
              <a:t>Biakbûk a din ni chuan Pathian ropuina tilangtu chhum chuan a khuh a. Biak bûk chu Israel fate hnênah Pathian a awm tih chhinchhiahna a ni.</a:t>
            </a:r>
            <a:endParaRPr xmlns:a="http://schemas.openxmlformats.org/drawingml/2006/main" lang="ko-KR" altLang="en-US" sz="2600">
              <a:solidFill>
                <a:schemeClr val="tx1">
                  <a:lumMod val="65000"/>
                  <a:lumOff val="35000"/>
                </a:schemeClr>
              </a:solidFill>
            </a:endParaRPr>
          </a:p>
        </p:txBody>
      </p:sp>
      <p:pic>
        <p:nvPicPr>
          <p:cNvPr id="5" name="그림 4"/>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tretch>
            <a:fillRect/>
          </a:stretch>
        </p:blipFill>
        <p:spPr>
          <a:xfrm>
            <a:off x="-14720" y="0"/>
            <a:ext cx="9158720" cy="5445224"/>
          </a:xfrm>
          <a:prstGeom prst="rect">
            <a:avLst/>
          </a:prstGeom>
        </p:spPr>
      </p:pic>
    </p:spTree>
    <p:extLst>
      <p:ext uri="{BB962C8B-B14F-4D97-AF65-F5344CB8AC3E}">
        <p14:creationId xmlns:p14="http://schemas.microsoft.com/office/powerpoint/2010/main" val="2758562969"/>
      </p:ext>
    </p:extLst>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lus" altLang="ko-KR" sz="4000">
                <a:solidFill>
                  <a:srgbClr val="FF0000"/>
                </a:solidFill>
              </a:rPr>
              <a:t>Vawiin Zirlai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33499"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07704" y="8269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124744"/>
            <a:ext cx="8208912" cy="397031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lus" altLang="ko-KR" sz="3600">
                <a:solidFill>
                  <a:schemeClr val="tx1">
                    <a:lumMod val="65000"/>
                    <a:lumOff val="35000"/>
                  </a:schemeClr>
                </a:solidFill>
              </a:rPr>
              <a:t>Pathianin Israel fate chu biak bûk-Pathian inah a siamtîr a, biak bûk chu an lairil ber atan a chentîr a ni.</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lus" altLang="ko-KR" sz="3600">
                <a:solidFill>
                  <a:schemeClr val="tx1">
                    <a:lumMod val="65000"/>
                    <a:lumOff val="35000"/>
                  </a:schemeClr>
                </a:solidFill>
              </a:rPr>
              <a:t>Pathian chu kan rilru leh nun laipui atan kan nunpui tur a ni.</a:t>
            </a:r>
          </a:p>
        </p:txBody>
      </p:sp>
    </p:spTree>
    <p:extLst>
      <p:ext uri="{BB962C8B-B14F-4D97-AF65-F5344CB8AC3E}">
        <p14:creationId xmlns:p14="http://schemas.microsoft.com/office/powerpoint/2010/main" val="492689379"/>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2738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lus" altLang="ko-KR" sz="3200">
                <a:solidFill>
                  <a:srgbClr val="FF0000"/>
                </a:solidFill>
              </a:rPr>
              <a:t>Pathian?</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us" altLang="ko-KR" sz="3600">
                <a:solidFill>
                  <a:srgbClr val="C00000"/>
                </a:solidFill>
              </a:rPr>
              <a:t>Pathian..</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us" altLang="ko-KR" sz="3600">
                <a:solidFill>
                  <a:schemeClr val="tx1">
                    <a:lumMod val="65000"/>
                    <a:lumOff val="35000"/>
                  </a:schemeClr>
                </a:solidFill>
              </a:rPr>
              <a:t>Pathian chu kan hnenah a cheng a, kan hnenah a leng a, min hruai a, min biak thin.</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691010094"/>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lus" altLang="ko-KR" sz="4000">
                <a:solidFill>
                  <a:srgbClr val="FF0000"/>
                </a:solidFill>
              </a:rPr>
              <a:t>Vawiin Quiz kan hmang dawn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75355" y="102241"/>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89806" y="8029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us" altLang="ko-KR" sz="3600">
                <a:solidFill>
                  <a:schemeClr val="tx1">
                    <a:lumMod val="65000"/>
                    <a:lumOff val="35000"/>
                  </a:schemeClr>
                </a:solidFill>
              </a:rPr>
              <a:t>Pathianin Israel fate chu eng siam nge a phal?</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us" altLang="en-US" sz="2800">
                <a:solidFill>
                  <a:schemeClr val="tx1">
                    <a:lumMod val="65000"/>
                    <a:lumOff val="35000"/>
                  </a:schemeClr>
                </a:solidFill>
              </a:rPr>
              <a:t>1 </a:t>
            </a:r>
            <a:r xmlns:a="http://schemas.openxmlformats.org/drawingml/2006/main">
              <a:rPr lang="lus" altLang="ko-KR" sz="2800">
                <a:solidFill>
                  <a:schemeClr val="tx1">
                    <a:lumMod val="65000"/>
                    <a:lumOff val="35000"/>
                  </a:schemeClr>
                </a:solidFill>
              </a:rPr>
              <a:t>Rangkachak Bawnghnute</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us" altLang="en-US" sz="2800">
                <a:solidFill>
                  <a:schemeClr val="tx1">
                    <a:lumMod val="65000"/>
                    <a:lumOff val="35000"/>
                  </a:schemeClr>
                </a:solidFill>
              </a:rPr>
              <a:t>2 </a:t>
            </a:r>
            <a:r xmlns:a="http://schemas.openxmlformats.org/drawingml/2006/main">
              <a:rPr lang="lus" altLang="ko-KR" sz="2800">
                <a:solidFill>
                  <a:schemeClr val="tx1">
                    <a:lumMod val="65000"/>
                    <a:lumOff val="35000"/>
                  </a:schemeClr>
                </a:solidFill>
              </a:rPr>
              <a:t>Thupek sawm</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us" altLang="en-US" sz="2800">
                <a:solidFill>
                  <a:schemeClr val="tx1">
                    <a:lumMod val="65000"/>
                    <a:lumOff val="35000"/>
                  </a:schemeClr>
                </a:solidFill>
              </a:rPr>
              <a:t>3 </a:t>
            </a:r>
            <a:r xmlns:a="http://schemas.openxmlformats.org/drawingml/2006/main">
              <a:rPr lang="lus" altLang="ko-KR" sz="2800">
                <a:solidFill>
                  <a:schemeClr val="tx1">
                    <a:lumMod val="65000"/>
                    <a:lumOff val="35000"/>
                  </a:schemeClr>
                </a:solidFill>
              </a:rPr>
              <a:t>Palace-ah a awm</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us" altLang="en-US" sz="2800">
                <a:solidFill>
                  <a:schemeClr val="tx1">
                    <a:lumMod val="65000"/>
                    <a:lumOff val="35000"/>
                  </a:schemeClr>
                </a:solidFill>
              </a:rPr>
              <a:t>4 </a:t>
            </a:r>
            <a:r xmlns:a="http://schemas.openxmlformats.org/drawingml/2006/main">
              <a:rPr lang="lus" altLang="ko-KR" sz="2800">
                <a:solidFill>
                  <a:schemeClr val="tx1">
                    <a:lumMod val="65000"/>
                    <a:lumOff val="35000"/>
                  </a:schemeClr>
                </a:solidFill>
              </a:rPr>
              <a:t>Biakbûk-Pathian In</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164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us" altLang="en-US" sz="2800">
                <a:solidFill>
                  <a:srgbClr val="FF0000"/>
                </a:solidFill>
              </a:rPr>
              <a:t>4 </a:t>
            </a:r>
            <a:r xmlns:a="http://schemas.openxmlformats.org/drawingml/2006/main">
              <a:rPr lang="lus" altLang="ko-KR" sz="2800">
                <a:solidFill>
                  <a:srgbClr val="FF0000"/>
                </a:solidFill>
              </a:rPr>
              <a:t>Biakbûk-Pathian In</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366781435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lus" altLang="ko-KR" sz="4000">
                <a:solidFill>
                  <a:srgbClr val="FF0000"/>
                </a:solidFill>
              </a:rPr>
              <a:t>Vawiin Thu</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88502" y="5161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38050" y="60640"/>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us" altLang="ko-KR" sz="3600">
                <a:solidFill>
                  <a:schemeClr val="bg1">
                    <a:lumMod val="50000"/>
                  </a:schemeClr>
                </a:solidFill>
              </a:rPr>
              <a:t>Biakbûk, Thuhriattîrna Puan In an din ni chuan chhum chuan a khuh a. Tlai atanga zing thlengin biak in chunga chhum chu mei ang maiin a lang a.</a:t>
            </a:r>
            <a:endParaRPr xmlns:a="http://schemas.openxmlformats.org/drawingml/2006/main" lang="ko-KR" altLang="en-US" sz="3600">
              <a:solidFill>
                <a:schemeClr val="bg1">
                  <a:lumMod val="50000"/>
                </a:schemeClr>
              </a:solidFill>
            </a:endParaRPr>
          </a:p>
        </p:txBody>
      </p:sp>
      <p:sp>
        <p:nvSpPr>
          <p:cNvPr id="24" name="TextBox 23"/>
          <p:cNvSpPr txBox="1"/>
          <p:nvPr/>
        </p:nvSpPr>
        <p:spPr>
          <a:xfrm>
            <a:off x="4952296" y="4945780"/>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lus" altLang="ko-KR" sz="2800">
                <a:solidFill>
                  <a:schemeClr val="tx1">
                    <a:lumMod val="65000"/>
                    <a:lumOff val="35000"/>
                  </a:schemeClr>
                </a:solidFill>
              </a:rPr>
              <a:t>Number hrang hrang</a:t>
            </a:r>
            <a:r xmlns:a="http://schemas.openxmlformats.org/drawingml/2006/main">
              <a:rPr lang="lus" altLang="en-US" sz="2800">
                <a:solidFill>
                  <a:schemeClr val="tx1">
                    <a:lumMod val="65000"/>
                    <a:lumOff val="35000"/>
                  </a:schemeClr>
                </a:solidFill>
              </a:rPr>
              <a:t> </a:t>
            </a:r>
            <a:r xmlns:a="http://schemas.openxmlformats.org/drawingml/2006/main">
              <a:rPr lang="lus" altLang="ko-KR" sz="2800">
                <a:solidFill>
                  <a:schemeClr val="tx1">
                    <a:lumMod val="65000"/>
                    <a:lumOff val="35000"/>
                  </a:schemeClr>
                </a:solidFill>
              </a:rPr>
              <a:t>9:15-ah a awm</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516880787"/>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us" altLang="ko-KR" b="1">
                <a:solidFill>
                  <a:schemeClr val="tx1">
                    <a:lumMod val="50000"/>
                    <a:lumOff val="50000"/>
                  </a:schemeClr>
                </a:solidFill>
              </a:rPr>
              <a:t>No. 24-ah a awm</a:t>
            </a:r>
            <a:r xmlns:a="http://schemas.openxmlformats.org/drawingml/2006/main">
              <a:rPr lang="lus" altLang="en-US" b="1">
                <a:solidFill>
                  <a:schemeClr val="tx1">
                    <a:lumMod val="50000"/>
                    <a:lumOff val="50000"/>
                  </a:schemeClr>
                </a:solidFill>
              </a:rPr>
              <a:t> </a:t>
            </a:r>
            <a:r xmlns:a="http://schemas.openxmlformats.org/drawingml/2006/main">
              <a:rPr lang="lus" altLang="ko-KR" b="1">
                <a:solidFill>
                  <a:schemeClr val="tx1">
                    <a:lumMod val="50000"/>
                    <a:lumOff val="50000"/>
                  </a:schemeClr>
                </a:solidFill>
              </a:rPr>
              <a:t>Chumi</a:t>
            </a:r>
            <a:r xmlns:a="http://schemas.openxmlformats.org/drawingml/2006/main">
              <a:rPr lang="lus" altLang="en-US" b="1">
                <a:solidFill>
                  <a:schemeClr val="tx1">
                    <a:lumMod val="50000"/>
                    <a:lumOff val="50000"/>
                  </a:schemeClr>
                </a:solidFill>
              </a:rPr>
              <a:t> </a:t>
            </a:r>
            <a:r xmlns:a="http://schemas.openxmlformats.org/drawingml/2006/main">
              <a:rPr lang="lus" altLang="ko-KR" b="1">
                <a:solidFill>
                  <a:schemeClr val="tx1">
                    <a:lumMod val="50000"/>
                    <a:lumOff val="50000"/>
                  </a:schemeClr>
                </a:solidFill>
              </a:rPr>
              <a:t>thumal</a:t>
            </a:r>
            <a:r xmlns:a="http://schemas.openxmlformats.org/drawingml/2006/main">
              <a:rPr lang="lus" altLang="en-US" b="1">
                <a:solidFill>
                  <a:schemeClr val="tx1">
                    <a:lumMod val="50000"/>
                    <a:lumOff val="50000"/>
                  </a:schemeClr>
                </a:solidFill>
              </a:rPr>
              <a:t> </a:t>
            </a:r>
            <a:r xmlns:a="http://schemas.openxmlformats.org/drawingml/2006/main">
              <a:rPr lang="lus" altLang="ko-KR" b="1">
                <a:solidFill>
                  <a:schemeClr val="tx1">
                    <a:lumMod val="50000"/>
                    <a:lumOff val="50000"/>
                  </a:schemeClr>
                </a:solidFill>
              </a:rPr>
              <a:t>tan</a:t>
            </a:r>
            <a:r xmlns:a="http://schemas.openxmlformats.org/drawingml/2006/main">
              <a:rPr lang="lus" altLang="en-US" b="1">
                <a:solidFill>
                  <a:schemeClr val="tx1">
                    <a:lumMod val="50000"/>
                    <a:lumOff val="50000"/>
                  </a:schemeClr>
                </a:solidFill>
              </a:rPr>
              <a:t> </a:t>
            </a:r>
            <a:r xmlns:a="http://schemas.openxmlformats.org/drawingml/2006/main">
              <a:rPr lang="lus" altLang="ko-KR" b="1">
                <a:solidFill>
                  <a:schemeClr val="tx1">
                    <a:lumMod val="50000"/>
                    <a:lumOff val="50000"/>
                  </a:schemeClr>
                </a:solidFill>
              </a:rPr>
              <a:t>Pathian</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3931114" cy="144655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lus" altLang="ko-KR" sz="4400"/>
              <a:t>Jeriko chu a chim ta a ni</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pic>
        <p:nvPicPr>
          <p:cNvPr id="3" name="그림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66733" y="1196752"/>
            <a:ext cx="5065865" cy="4968000"/>
          </a:xfrm>
          <a:prstGeom prst="rect">
            <a:avLst/>
          </a:prstGeom>
        </p:spPr>
      </p:pic>
    </p:spTree>
    <p:extLst>
      <p:ext uri="{BB962C8B-B14F-4D97-AF65-F5344CB8AC3E}">
        <p14:creationId xmlns:p14="http://schemas.microsoft.com/office/powerpoint/2010/main" val="12995800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27384"/>
            <a:ext cx="4053592" cy="584775"/>
          </a:xfrm>
          <a:prstGeom prst="rect">
            <a:avLst/>
          </a:prstGeom>
          <a:noFill/>
        </p:spPr>
        <p:txBody>
          <a:bodyPr wrap="square" rtlCol="0">
            <a:spAutoFit/>
          </a:bodyPr>
          <a:lstStyle/>
          <a:p>
            <a:pPr xmlns:a="http://schemas.openxmlformats.org/drawingml/2006/main" algn="ctr"/>
            <a:r xmlns:a="http://schemas.openxmlformats.org/drawingml/2006/main">
              <a:rPr lang="lus" altLang="ko-KR" sz="3200"/>
              <a:t>Pathian chu a ni em?</a:t>
            </a:r>
            <a:r xmlns:a="http://schemas.openxmlformats.org/drawingml/2006/main">
              <a:rPr lang="lus"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p>
            <a:r xmlns:a="http://schemas.openxmlformats.org/drawingml/2006/main">
              <a:rPr lang="lus" altLang="ko-KR" sz="3600">
                <a:solidFill>
                  <a:srgbClr val="C00000"/>
                </a:solidFill>
              </a:rPr>
              <a:t>Pathian..</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200329"/>
          </a:xfrm>
          <a:prstGeom prst="rect">
            <a:avLst/>
          </a:prstGeom>
          <a:noFill/>
        </p:spPr>
        <p:txBody>
          <a:bodyPr wrap="square" rtlCol="0">
            <a:spAutoFit/>
          </a:bodyPr>
          <a:lstStyle/>
          <a:p>
            <a:r xmlns:a="http://schemas.openxmlformats.org/drawingml/2006/main">
              <a:rPr lang="lus" altLang="ko-KR" sz="3600">
                <a:solidFill>
                  <a:schemeClr val="tx1">
                    <a:lumMod val="65000"/>
                    <a:lumOff val="35000"/>
                  </a:schemeClr>
                </a:solidFill>
              </a:rPr>
              <a:t>Pathian chuan a ruahmanna famkim nen min hruai thin. Pathian ruahmannaah hian tihsual a awm lo.</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3237399110"/>
      </p:ext>
    </p:extLst>
  </p:cSld>
  <p:clrMapOvr>
    <a:masterClrMapping/>
  </p:clrMapOvr>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lus" altLang="ko-KR" sz="4000">
                <a:solidFill>
                  <a:srgbClr val="FF0000"/>
                </a:solidFill>
              </a:rPr>
              <a:t>Vawiin Thu</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3269" y="11260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25112" y="90494"/>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us" altLang="ko-KR" sz="3600">
                <a:solidFill>
                  <a:schemeClr val="tx1">
                    <a:lumMod val="65000"/>
                    <a:lumOff val="35000"/>
                  </a:schemeClr>
                </a:solidFill>
              </a:rPr>
              <a:t>A vawi sarih naah puithiamten tawtawrawt an ham lai chuan Josua chuan mipuite hnenah, "Au rawh u! LALPAN khawpui hi a pe che u a ni," tiin thu a pe ta a.</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lus" altLang="ko-KR" sz="2800">
                <a:solidFill>
                  <a:schemeClr val="tx1">
                    <a:lumMod val="65000"/>
                    <a:lumOff val="35000"/>
                  </a:schemeClr>
                </a:solidFill>
              </a:rPr>
              <a:t>Josua</a:t>
            </a:r>
            <a:r xmlns:a="http://schemas.openxmlformats.org/drawingml/2006/main">
              <a:rPr lang="lus" altLang="en-US" sz="2800">
                <a:solidFill>
                  <a:schemeClr val="tx1">
                    <a:lumMod val="65000"/>
                    <a:lumOff val="35000"/>
                  </a:schemeClr>
                </a:solidFill>
              </a:rPr>
              <a:t> </a:t>
            </a:r>
            <a:r xmlns:a="http://schemas.openxmlformats.org/drawingml/2006/main">
              <a:rPr lang="lus" altLang="ko-KR" sz="2800">
                <a:solidFill>
                  <a:schemeClr val="tx1">
                    <a:lumMod val="65000"/>
                    <a:lumOff val="35000"/>
                  </a:schemeClr>
                </a:solidFill>
              </a:rPr>
              <a:t>6:16-ah a awm</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858647056"/>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us" altLang="ko-KR" sz="2800">
                <a:solidFill>
                  <a:schemeClr val="tx1">
                    <a:lumMod val="65000"/>
                    <a:lumOff val="35000"/>
                  </a:schemeClr>
                </a:solidFill>
              </a:rPr>
              <a:t>Israel fate chuan ram tiamah kal an duh a. Mahse Jericho, kulh lian tak mai chuan an kalna tur chu a lo dang ta a ni.</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877272"/>
          </a:xfrm>
          <a:prstGeom prst="rect">
            <a:avLst/>
          </a:prstGeom>
        </p:spPr>
      </p:pic>
    </p:spTree>
    <p:extLst>
      <p:ext uri="{BB962C8B-B14F-4D97-AF65-F5344CB8AC3E}">
        <p14:creationId xmlns:p14="http://schemas.microsoft.com/office/powerpoint/2010/main" val="243939452"/>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us" altLang="ko-KR" sz="2800">
                <a:solidFill>
                  <a:schemeClr val="tx1">
                    <a:lumMod val="65000"/>
                    <a:lumOff val="35000"/>
                  </a:schemeClr>
                </a:solidFill>
              </a:rPr>
              <a:t>Pathianin an hruaitu Josua hnenah Jeriko tihchhiat dan tur a hrilh a.</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rcRect r="16832"/>
          <a:stretch>
            <a:fillRect/>
          </a:stretch>
        </p:blipFill>
        <p:spPr>
          <a:xfrm>
            <a:off x="783519" y="1"/>
            <a:ext cx="7604905" cy="5877272"/>
          </a:xfrm>
          <a:prstGeom prst="rect">
            <a:avLst/>
          </a:prstGeom>
        </p:spPr>
      </p:pic>
    </p:spTree>
    <p:extLst>
      <p:ext uri="{BB962C8B-B14F-4D97-AF65-F5344CB8AC3E}">
        <p14:creationId xmlns:p14="http://schemas.microsoft.com/office/powerpoint/2010/main" val="997125649"/>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us" altLang="ko-KR" sz="2800">
                <a:solidFill>
                  <a:schemeClr val="tx1">
                    <a:lumMod val="65000"/>
                    <a:lumOff val="35000"/>
                  </a:schemeClr>
                </a:solidFill>
              </a:rPr>
              <a:t>Israel mite chuan Pathian thupek angin Jeriko kulh chu ni sarih chhung an fang kual a.</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877272"/>
          </a:xfrm>
          <a:prstGeom prst="rect">
            <a:avLst/>
          </a:prstGeom>
        </p:spPr>
      </p:pic>
    </p:spTree>
    <p:extLst>
      <p:ext uri="{BB962C8B-B14F-4D97-AF65-F5344CB8AC3E}">
        <p14:creationId xmlns:p14="http://schemas.microsoft.com/office/powerpoint/2010/main" val="4052908219"/>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us" altLang="ko-KR" sz="2800">
                <a:solidFill>
                  <a:schemeClr val="tx1">
                    <a:lumMod val="65000"/>
                    <a:lumOff val="35000"/>
                  </a:schemeClr>
                </a:solidFill>
              </a:rPr>
              <a:t>Ni ruk chhung, ni tin vawi khat an kal kual lai chuan Jeriko chu inch khat pawh a che lo.</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399"/>
            <a:ext cx="9144000" cy="5873873"/>
          </a:xfrm>
          <a:prstGeom prst="rect">
            <a:avLst/>
          </a:prstGeom>
        </p:spPr>
      </p:pic>
    </p:spTree>
    <p:extLst>
      <p:ext uri="{BB962C8B-B14F-4D97-AF65-F5344CB8AC3E}">
        <p14:creationId xmlns:p14="http://schemas.microsoft.com/office/powerpoint/2010/main" val="2318287723"/>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6092" y="5487957"/>
            <a:ext cx="9054634"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us" altLang="ko-KR" sz="2800">
                <a:solidFill>
                  <a:schemeClr val="tx1">
                    <a:lumMod val="65000"/>
                    <a:lumOff val="35000"/>
                  </a:schemeClr>
                </a:solidFill>
              </a:rPr>
              <a:t>Ni sarih niah chuan vawi sarih zet an kal kual a. A vawi sarihnaah chuan ring takin an au a, bang chu a chim ta a.</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7"/>
            <a:ext cx="9144000" cy="5301305"/>
          </a:xfrm>
          <a:prstGeom prst="rect">
            <a:avLst/>
          </a:prstGeom>
        </p:spPr>
      </p:pic>
    </p:spTree>
    <p:extLst>
      <p:ext uri="{BB962C8B-B14F-4D97-AF65-F5344CB8AC3E}">
        <p14:creationId xmlns:p14="http://schemas.microsoft.com/office/powerpoint/2010/main" val="1887564298"/>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lus" altLang="ko-KR" sz="4000">
                <a:solidFill>
                  <a:srgbClr val="FF0000"/>
                </a:solidFill>
              </a:rPr>
              <a:t>Vawiin Zirlai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7621"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484784"/>
            <a:ext cx="8208912" cy="452431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lus" altLang="ko-KR" sz="3200">
                <a:solidFill>
                  <a:schemeClr val="tx1">
                    <a:lumMod val="65000"/>
                    <a:lumOff val="35000"/>
                  </a:schemeClr>
                </a:solidFill>
              </a:rPr>
              <a:t>Israel fate chuan anmahni thiltihtheihnain Jeriko khua an tichhia thei lo. Mahse Pathianin an tan a thiltihtheihnain Jeriko chu a tichhe ta a ni.</a:t>
            </a: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lus" altLang="ko-KR" sz="3200">
                <a:solidFill>
                  <a:schemeClr val="tx1">
                    <a:lumMod val="65000"/>
                    <a:lumOff val="35000"/>
                  </a:schemeClr>
                </a:solidFill>
              </a:rPr>
              <a:t>Israel fate hian Pathian thuawihna hmangin hnehna an chang ta a ni.</a:t>
            </a:r>
          </a:p>
          <a:p>
            <a:pPr xmlns:a="http://schemas.openxmlformats.org/drawingml/2006/main" algn="ctr"/>
            <a:r xmlns:a="http://schemas.openxmlformats.org/drawingml/2006/main">
              <a:rPr lang="lus" altLang="ko-KR" sz="3200">
                <a:solidFill>
                  <a:schemeClr val="tx1">
                    <a:lumMod val="65000"/>
                    <a:lumOff val="35000"/>
                  </a:schemeClr>
                </a:solidFill>
              </a:rPr>
              <a:t>Pathian thu awih chungin kan nun i hmang ang u.</a:t>
            </a: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lus" altLang="ko-KR" sz="3200">
                <a:solidFill>
                  <a:schemeClr val="tx1">
                    <a:lumMod val="65000"/>
                    <a:lumOff val="35000"/>
                  </a:schemeClr>
                </a:solidFill>
              </a:rPr>
              <a:t>Hnehna min siamsaktu Pathian hnenah lawmthu i sawi ang u!</a:t>
            </a:r>
          </a:p>
        </p:txBody>
      </p:sp>
    </p:spTree>
    <p:extLst>
      <p:ext uri="{BB962C8B-B14F-4D97-AF65-F5344CB8AC3E}">
        <p14:creationId xmlns:p14="http://schemas.microsoft.com/office/powerpoint/2010/main" val="1557932697"/>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472714" y="17389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lus" altLang="ko-KR" sz="3200"/>
              <a:t>Pathian?</a:t>
            </a:r>
            <a:r xmlns:a="http://schemas.openxmlformats.org/drawingml/2006/main">
              <a:rPr lang="lus"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7621" y="86425"/>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07704" y="14224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us" altLang="ko-KR" sz="3600">
                <a:solidFill>
                  <a:srgbClr val="C00000"/>
                </a:solidFill>
              </a:rPr>
              <a:t>Pathian..</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2308324"/>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us" altLang="ko-KR" sz="3600">
                <a:solidFill>
                  <a:schemeClr val="tx1">
                    <a:lumMod val="65000"/>
                    <a:lumOff val="35000"/>
                  </a:schemeClr>
                </a:solidFill>
              </a:rPr>
              <a:t>Pathian chuan a thiltihtheihna ropui tak hmangin a mite tan hnehna a pe thin.</a:t>
            </a:r>
          </a:p>
          <a:p>
            <a:endParaRPr lang="en-US" altLang="ko-KR" sz="3600">
              <a:solidFill>
                <a:schemeClr val="tx1">
                  <a:lumMod val="65000"/>
                  <a:lumOff val="35000"/>
                </a:schemeClr>
              </a:solidFill>
            </a:endParaRPr>
          </a:p>
          <a:p>
            <a:r xmlns:a="http://schemas.openxmlformats.org/drawingml/2006/main">
              <a:rPr lang="lus" altLang="ko-KR" sz="3600">
                <a:solidFill>
                  <a:schemeClr val="tx1">
                    <a:lumMod val="65000"/>
                    <a:lumOff val="35000"/>
                  </a:schemeClr>
                </a:solidFill>
              </a:rPr>
              <a:t>Hnehna Pathian a ni!</a:t>
            </a:r>
          </a:p>
        </p:txBody>
      </p:sp>
    </p:spTree>
    <p:extLst>
      <p:ext uri="{BB962C8B-B14F-4D97-AF65-F5344CB8AC3E}">
        <p14:creationId xmlns:p14="http://schemas.microsoft.com/office/powerpoint/2010/main" val="2768614659"/>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lus" altLang="ko-KR" sz="4000">
                <a:solidFill>
                  <a:srgbClr val="FF0000"/>
                </a:solidFill>
              </a:rPr>
              <a:t>Vawiin Quiz kan hmang dawn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69277" y="11930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8269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us" altLang="ko-KR" sz="3600">
                <a:solidFill>
                  <a:schemeClr val="tx1">
                    <a:lumMod val="65000"/>
                    <a:lumOff val="35000"/>
                  </a:schemeClr>
                </a:solidFill>
              </a:rPr>
              <a:t>Pathianin Jeriko tiboral turin Josua hnenah eng thupek nge a pek?</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us" altLang="en-US" sz="2800">
                <a:solidFill>
                  <a:schemeClr val="tx1">
                    <a:lumMod val="65000"/>
                    <a:lumOff val="35000"/>
                  </a:schemeClr>
                </a:solidFill>
              </a:rPr>
              <a:t>1 </a:t>
            </a:r>
            <a:r xmlns:a="http://schemas.openxmlformats.org/drawingml/2006/main">
              <a:rPr lang="lus" altLang="ko-KR" sz="2800">
                <a:solidFill>
                  <a:schemeClr val="tx1">
                    <a:lumMod val="65000"/>
                    <a:lumOff val="35000"/>
                  </a:schemeClr>
                </a:solidFill>
              </a:rPr>
              <a:t>Jeriko khuaah ni sarih chhung lungin vawm rawh.</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us" altLang="en-US" sz="2800">
                <a:solidFill>
                  <a:schemeClr val="tx1">
                    <a:lumMod val="65000"/>
                    <a:lumOff val="35000"/>
                  </a:schemeClr>
                </a:solidFill>
              </a:rPr>
              <a:t>2 </a:t>
            </a:r>
            <a:r xmlns:a="http://schemas.openxmlformats.org/drawingml/2006/main">
              <a:rPr lang="lus" altLang="ko-KR" sz="2800">
                <a:solidFill>
                  <a:schemeClr val="tx1">
                    <a:lumMod val="65000"/>
                    <a:lumOff val="35000"/>
                  </a:schemeClr>
                </a:solidFill>
              </a:rPr>
              <a:t>Jeriko tan ni sarih chhung tawngtai rawh.</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us" altLang="en-US" sz="2800">
                <a:solidFill>
                  <a:schemeClr val="tx1">
                    <a:lumMod val="65000"/>
                    <a:lumOff val="35000"/>
                  </a:schemeClr>
                </a:solidFill>
              </a:rPr>
              <a:t>3 </a:t>
            </a:r>
            <a:r xmlns:a="http://schemas.openxmlformats.org/drawingml/2006/main">
              <a:rPr lang="lus" altLang="ko-KR" sz="2800">
                <a:solidFill>
                  <a:schemeClr val="tx1">
                    <a:lumMod val="65000"/>
                    <a:lumOff val="35000"/>
                  </a:schemeClr>
                </a:solidFill>
              </a:rPr>
              <a:t>Jeriko tan ni sarih chhung fakna hla sa rawh.</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us" altLang="ko-KR" sz="2800">
                <a:solidFill>
                  <a:schemeClr val="tx1">
                    <a:lumMod val="65000"/>
                    <a:lumOff val="35000"/>
                  </a:schemeClr>
                </a:solidFill>
              </a:rPr>
              <a:t>4 Jeriko kulh chu ni sarih leh at</a:t>
            </a:r>
          </a:p>
          <a:p>
            <a:r xmlns:a="http://schemas.openxmlformats.org/drawingml/2006/main">
              <a:rPr lang="lus" altLang="ko-KR" sz="2800">
                <a:solidFill>
                  <a:schemeClr val="tx1">
                    <a:lumMod val="65000"/>
                    <a:lumOff val="35000"/>
                  </a:schemeClr>
                </a:solidFill>
              </a:rPr>
              <a:t>ni hnuhnung berah chuan au chhuak nasa hle.</a:t>
            </a:r>
          </a:p>
        </p:txBody>
      </p:sp>
      <p:sp>
        <p:nvSpPr>
          <p:cNvPr id="24" name="TextBox 23"/>
          <p:cNvSpPr txBox="1"/>
          <p:nvPr/>
        </p:nvSpPr>
        <p:spPr>
          <a:xfrm>
            <a:off x="323528" y="5138027"/>
            <a:ext cx="8712968"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us" altLang="en-US" sz="2800">
                <a:solidFill>
                  <a:srgbClr val="FF0000"/>
                </a:solidFill>
              </a:rPr>
              <a:t>4 </a:t>
            </a:r>
            <a:r xmlns:a="http://schemas.openxmlformats.org/drawingml/2006/main">
              <a:rPr lang="lus" altLang="ko-KR" sz="2800">
                <a:solidFill>
                  <a:srgbClr val="FF0000"/>
                </a:solidFill>
              </a:rPr>
              <a:t>Jeriko kulh chu ni sarih leh at</a:t>
            </a:r>
          </a:p>
          <a:p>
            <a:r xmlns:a="http://schemas.openxmlformats.org/drawingml/2006/main">
              <a:rPr lang="lus" altLang="ko-KR" sz="2800">
                <a:solidFill>
                  <a:srgbClr val="FF0000"/>
                </a:solidFill>
              </a:rPr>
              <a:t>ni hnuhnung berah chuan au chhuak nasa hle.</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1565250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lus" altLang="ko-KR" sz="4000">
                <a:solidFill>
                  <a:srgbClr val="FF0000"/>
                </a:solidFill>
              </a:rPr>
              <a:t>Vawiin Thu</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3269" y="11260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25112" y="90494"/>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6414" y="1911636"/>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us" altLang="ko-KR" sz="3600">
                <a:solidFill>
                  <a:schemeClr val="tx1">
                    <a:lumMod val="65000"/>
                    <a:lumOff val="35000"/>
                  </a:schemeClr>
                </a:solidFill>
              </a:rPr>
              <a:t>A vawi sarih naah puithiamten tawtawrawt an ham lai chuan Josua chuan mipuite hnenah, "Au rawh u! LALPAN khawpui hi a pe che u a ni," tiin thu a pe ta a.</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lus" altLang="ko-KR" sz="2800">
                <a:solidFill>
                  <a:schemeClr val="tx1">
                    <a:lumMod val="65000"/>
                    <a:lumOff val="35000"/>
                  </a:schemeClr>
                </a:solidFill>
              </a:rPr>
              <a:t>Josua</a:t>
            </a:r>
            <a:r xmlns:a="http://schemas.openxmlformats.org/drawingml/2006/main">
              <a:rPr lang="lus" altLang="en-US" sz="2800">
                <a:solidFill>
                  <a:schemeClr val="tx1">
                    <a:lumMod val="65000"/>
                    <a:lumOff val="35000"/>
                  </a:schemeClr>
                </a:solidFill>
              </a:rPr>
              <a:t> </a:t>
            </a:r>
            <a:r xmlns:a="http://schemas.openxmlformats.org/drawingml/2006/main">
              <a:rPr lang="lus" altLang="ko-KR" sz="2800">
                <a:solidFill>
                  <a:schemeClr val="tx1">
                    <a:lumMod val="65000"/>
                    <a:lumOff val="35000"/>
                  </a:schemeClr>
                </a:solidFill>
              </a:rPr>
              <a:t>6:16-ah a awm</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596403546"/>
      </p:ext>
    </p:extLst>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AS_NET" val="6.0.16"/>
  <p:tag name="AS_OS" val="Microsoft Windows NT 10.0.20348.0"/>
  <p:tag name="AS_RELEASE_DATE" val="2021.05.14"/>
  <p:tag name="AS_TITLE" val="Aspose.Slides for .NET Standard 2.0"/>
  <p:tag name="AS_VERSION" val="21.5"/>
</p:tagLst>
</file>

<file path=ppt/theme/theme1.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a:ea typeface="Arial"/>
        <a:cs typeface="Arial"/>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a:ea typeface="Arial"/>
        <a:cs typeface="Arial"/>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1027</TotalTime>
  <Words>4457</Words>
  <Application>Microsoft Office PowerPoint</Application>
  <PresentationFormat>화면 슬라이드 쇼(4:3)</PresentationFormat>
  <Paragraphs>460</Paragraphs>
  <Slides>165</Slides>
  <Notes>4</Notes>
  <HiddenSlides>0</HiddenSlides>
  <MMClips>0</MMClips>
  <ScaleCrop>false</ScaleCrop>
  <HeadingPairs>
    <vt:vector size="6" baseType="variant">
      <vt:variant>
        <vt:lpstr>사용한 글꼴</vt:lpstr>
      </vt:variant>
      <vt:variant>
        <vt:i4>2</vt:i4>
      </vt:variant>
      <vt:variant>
        <vt:lpstr>테마</vt:lpstr>
      </vt:variant>
      <vt:variant>
        <vt:i4>5</vt:i4>
      </vt:variant>
      <vt:variant>
        <vt:lpstr>슬라이드 제목</vt:lpstr>
      </vt:variant>
      <vt:variant>
        <vt:i4>165</vt:i4>
      </vt:variant>
    </vt:vector>
  </HeadingPairs>
  <TitlesOfParts>
    <vt:vector size="172" baseType="lpstr">
      <vt:lpstr>맑은 고딕</vt:lpstr>
      <vt:lpstr>Arial</vt:lpstr>
      <vt:lpstr>Office 테마</vt:lpstr>
      <vt:lpstr>Office 테마</vt:lpstr>
      <vt:lpstr>Office 테마</vt:lpstr>
      <vt:lpstr>Office 테마</vt:lpstr>
      <vt:lpstr>Office 테마</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leo</dc:creator>
  <cp:lastModifiedBy>LG</cp:lastModifiedBy>
  <cp:revision>60</cp:revision>
  <dcterms:created xsi:type="dcterms:W3CDTF">2014-11-24T05:13:47Z</dcterms:created>
  <dcterms:modified xsi:type="dcterms:W3CDTF">2023-09-25T07:41:07Z</dcterms:modified>
</cp:coreProperties>
</file>